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70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88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888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9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58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1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289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947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54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858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5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11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5930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870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8701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2: Week 1: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2: Week 1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Fractions</a:t>
                      </a: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order fractions, including fractions &gt;1. Use common factors to simplify fractions; use common multiples to express fractions in the same denomination.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Circle the largest fraction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Simplify these fractions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56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6 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3</a:t>
                      </a: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  2    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10      4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4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12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314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</a:t>
                      </a: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  3       5       7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8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16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9120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7</a:t>
                      </a: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  3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   4       8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7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21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65756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</a:t>
                      </a:r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¾     </a:t>
                      </a:r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¼     </a:t>
                      </a:r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⅞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8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65757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u="none" dirty="0" smtClean="0">
                          <a:latin typeface="Century Gothic" panose="020B0502020202020204" pitchFamily="34" charset="0"/>
                        </a:rPr>
                        <a:t>                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600" u="none" dirty="0" smtClean="0"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1600" u="none" dirty="0" smtClean="0"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5</a:t>
                      </a: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 12      12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12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24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16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65756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               </a:t>
                      </a:r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400" baseline="0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5</a:t>
                      </a: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                   7         7        7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20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887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33873"/>
          <a:ext cx="8564136" cy="6268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3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707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order fractions, including fractions &gt;1. Use common factors to simplify fractions; use common multiples to express fractions in the same denomination.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fractions in ascending and descending order.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Simplify fractions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This unit is about moving on pupils’ understanding about fractions.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Help pupils to recognise that when the denominator is a multiple of a smaller number it often can be simplified.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Start by using examples such as ½ and </a:t>
                      </a:r>
                      <a:r>
                        <a:rPr lang="en-GB" sz="900" baseline="0" dirty="0" smtClean="0">
                          <a:latin typeface="Century Gothic" panose="020B0502020202020204" pitchFamily="34" charset="0"/>
                        </a:rPr>
                        <a:t>2/4</a:t>
                      </a:r>
                      <a:r>
                        <a:rPr lang="en-GB" sz="11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. Show them on a metre rule and emphasise how they are the same value.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After the practical example, move on to show how to simplify fractions by dividing the denominator and the numerator by the same number.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In this way it is easier to see their value in relation to each other.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Simplify the following fractions: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6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12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24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15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8             12            18             20            24             28          25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simplify these mixed fractions: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28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46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62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66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74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49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50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8            10          12             10              8              7            12                     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09954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Order the following sets of fractions (lowest first):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23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35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19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35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8                  4              16            8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67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23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98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35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10                 5              20            5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Turn the following fractions into improper fractions: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7                 3                 4               8              5               10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704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5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order fractions, including fractions &gt;1. Use common factors to simplify fractions; use common multiples to express fractions in the same denomination.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fractions in ascending and descending order.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Simplify fractions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Put a number in the box that represents the denominator or the numerator so that the number sentence is true: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GB" sz="12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=      </a:t>
                      </a:r>
                      <a:r>
                        <a:rPr lang="en-GB" sz="12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  </a:t>
                      </a:r>
                      <a:r>
                        <a:rPr lang="en-GB" sz="12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=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3                                 4             8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                          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   =                        </a:t>
                      </a:r>
                      <a:r>
                        <a:rPr lang="en-GB" sz="12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=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</a:t>
                      </a:r>
                      <a:r>
                        <a:rPr lang="en-GB" sz="1200" u="sng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8                 4             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Which is the odd one out in each of these collections of 4 fractions?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3/4            9/12            26/36          18/24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4/20          1/5              6/25            6/30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4/5           16/20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28/35           8/12</a:t>
                      </a:r>
                    </a:p>
                    <a:p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2/7             4/8              6/21            10/35            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Put these sets in order, starting with the largest.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23%            5/8            3/5            0.8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16%             1/6           3/21          0.2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23%             1/5           3/20          0.3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17%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1/5           2/7            0.3</a:t>
                      </a:r>
                    </a:p>
                    <a:p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67%            2/3           4/7            0.6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one and a half as an improper fraction.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two-thirds as two other fractions with different denominators and numerators.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thirty-two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over ten as a mixed fraction.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Write forty-nine over four as a mixed fraction.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Write five and a quarter as an improper fraction.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5984464" y="2503170"/>
            <a:ext cx="182880" cy="182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601770" y="2736243"/>
            <a:ext cx="182880" cy="182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854674" y="3054950"/>
            <a:ext cx="182880" cy="182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652010" y="3049298"/>
            <a:ext cx="182880" cy="182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372100" y="3286153"/>
            <a:ext cx="182880" cy="182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075904" y="3286153"/>
            <a:ext cx="182880" cy="182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3661410" y="2975218"/>
            <a:ext cx="309753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074967" y="2411730"/>
            <a:ext cx="0" cy="12344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197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47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order fractions, including fractions &gt;1. Use common factors to simplify fractions; use common multiples to express fractions in the same denomination.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fractions in ascending and descending order.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Simplify fractions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Pocket Money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Gilly gets £2.50 pocket money.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James has one fifth more than Gilly.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Henry spent half of his pocket money he would have the same as James.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pocket money does each have?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up some similar problems for your friends to solve.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Order of Fractions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numbers ⅛ , x, y, ⅞ are in increasing order of size.  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difference between successive numbers in this list are all the same.  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is the value of x and y?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is x + y 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up some similar problems for your friends to solve.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Greater and Smaller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Your parents offer you pocket money.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They give you the choice of having ⅛ of £48 or ¼ of £40 each week.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Which option would you go for and why?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 following year they offer you ⅞ of £24 or 1/5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of £100.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Which option would you choose and why?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⅜ of your savings is £24, how much savings do you have?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2/9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of your bank account is £80, how much is there in your bank account?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5/6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of the distance you ran was 480m. How far did you run?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¾ of the strawberries weigh 16Kg, how much does all the strawberries weigh?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6322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33553"/>
          <a:ext cx="8227216" cy="49139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order fractions, including fractions &gt;1. Use common factors to simplify fractions; use common multiples to express fractions in the same denomination.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find the fractional value of a given amount of money, length,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mass or capacity?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change an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improper fraction into a mixed fraction?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order fractions so that the lowest fraction comes first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compare fractions by rewriting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them so that they have the same denominator?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When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it is possible, c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an you simplify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 fraction to its lowest form?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recognise ½, ¼ and ¾ in other fractional forms?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708910"/>
            <a:ext cx="648072" cy="2938592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385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915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8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2: Week 2: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2: Week 2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Fractions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Percentages: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Recall and use equivalences between simple fractions, decimals and percentages, including different contexts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b="1" dirty="0" smtClean="0">
                          <a:latin typeface="Century Gothic" panose="020B0502020202020204" pitchFamily="34" charset="0"/>
                        </a:rPr>
                        <a:t>Write the following fractions as decimals: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smtClean="0">
                          <a:latin typeface="Century Gothic" panose="020B0502020202020204" pitchFamily="34" charset="0"/>
                        </a:rPr>
                        <a:t>Write the following fractions or decimals as percentages: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4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1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7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0.23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8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smtClean="0">
                          <a:latin typeface="Century Gothic" panose="020B0502020202020204" pitchFamily="34" charset="0"/>
                        </a:rPr>
                        <a:t>Write the following decimals as fractions (in their lowest form):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7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0.2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0.16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0.25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3</a:t>
                      </a:r>
                    </a:p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0.75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0.25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0.8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0.92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77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59328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0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736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Percentages: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Recall and use equivalences between simple fractions, decimals and percentages, including different contexts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that 1/10 can be represented as 0.1 and use this to solve problems.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that ¼, ¾ can be represented as 0.25 or 0.75 and use this to solve problems.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the decimal equivalent fractional values where the denominator is 3, 4, 5, 6, 8 or 10 and use to solve problems.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Link this</a:t>
                      </a:r>
                      <a:r>
                        <a:rPr lang="en-GB" sz="1000" baseline="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percentages so that pupils can move between equivalent fractions, decimals and percentages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Revise the equivalence between decimals and fractions.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Chant counting in tenths in both decimal and fractional forms.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Ensure pupils are confident in knowing that 50% is the same as ½ and 0.5.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Similarly, that ¼ is the same as 0.25 and 25%.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Focus on the common fractions with denominators of 3, 4, 5, 6, 8 and 10.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Provide pupils with simple problems related to percentages.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Write the following as fractions (in their lowest forms)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0.25         0.3         0.7        0.75       0.4      0.6      0.15      0.85     0.72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these fractions as decimals and as percentages: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dirty="0" smtClean="0">
                          <a:latin typeface="Century Gothic" panose="020B0502020202020204" pitchFamily="34" charset="0"/>
                        </a:rPr>
                        <a:t>1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5          8           8           3          5        10        4        5         5 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       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Write the following percentages as fractions (to their lowest form):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25%         75%       60%       70%      80%     16%      90%      55%     65%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Solve these problems: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Find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50% of £40.                              Find 70% of £120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Find 40% of £50.                              Find 65% of 400m.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Find 60% of 200gms                        Find 45% of 200 litres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Find 90% of £300                             Find 15% of 400gms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Find 10% of £50                               Find 45% of 800Km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597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9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Percentages: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Recall and use equivalences between simple fractions, decimals and percentages, including different contexts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that 1/10 can be represented as 0.1 and use this to solve problems.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that ¼, ¾ can be represented as 0.25 or 0.75 and use this to solve problems.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the decimal equivalent fractional values where the denominator is 3, 4, 5, 6, 8 or 10 and use to solve problems.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Link this</a:t>
                      </a:r>
                      <a:r>
                        <a:rPr lang="en-GB" sz="1000" baseline="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percentages so that pupils can move between equivalent fractions, decimals and percentages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Give an example of a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fraction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that is greater than 1.1 but less than 1.5.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Give an example of a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decimal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that is more than ¾ but less than ⅞.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Give an example of a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percentage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that is more than </a:t>
                      </a:r>
                      <a:r>
                        <a:rPr lang="en-GB" sz="9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2/3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but less than ¾.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Give an example of a </a:t>
                      </a: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fraction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that is more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than 2.3 but less than 2.5.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Circle the two decimals which are closest in value to each other.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0.9        0.09       0.99      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0.1      0.01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0.1        0.09       0.5         0.35      0.23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0.2        0.08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0.15       0.11      0.19</a:t>
                      </a:r>
                    </a:p>
                    <a:p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1.23      1.27       1.29      1.3      1.35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25% of 23km is longer than 0.2 of 20km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20% of 4Km is longer than ⅞ of 4Km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30% of 6Kg is heavier than 0.2 of 8Kg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50% of 15Kg is heavier than 0.25 of 8Kg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25% of £16 is more than 0.3 of £15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75% of £500 is more than 0.7 of £600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18% of £300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is more than 0.2 of £400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Complete the following: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7105650" y="4313873"/>
          <a:ext cx="2819400" cy="1926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9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9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11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Decimal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Fraction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%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1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0.3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1151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⅞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1151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45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115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0.12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151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⅜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2376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682897" cy="6038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3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63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3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Percentages: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Recall and use equivalences between simple fractions, decimals and percentages, including different contexts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7428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that 1/10 can be represented as 0.1 and use this to solve problems.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that ¼, ¾ can be represented as 0.25 or 0.75 and use this to solve problems.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the decimal equivalent fractional values where the denominator is 3, 4, 5, 6, 8 or 10 and use to solve problems.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Link this</a:t>
                      </a:r>
                      <a:r>
                        <a:rPr lang="en-GB" sz="1000" baseline="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percentages so that pupils can move between equivalent fractions, decimals and percentages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Blood in the Human Body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human body contains 5 litres of blood. 45% of blood is made up of blood cells and 55% is made up of plasma.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Work out the volume of blood cells and plasma we have.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 average, the heart beats 72 times in one minute.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exercising the heart beats 50% faster and when sleeping the heart beats 25% slower.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Did I spend that much time?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As a Year 6 pupil you will have done many things over and over again in school. The table below gives you a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percentage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overview of some of these.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minutes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have you spent lining up?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more minutes, every year, will you have spent reading than doing PE?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minutes will you have spent doing Maths and English?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more minutes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did you spend at break rather than assembly?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120" y="5169826"/>
            <a:ext cx="1003000" cy="11544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07105" y="4126231"/>
            <a:ext cx="3286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dk1"/>
                </a:solidFill>
                <a:latin typeface="Century Gothic" panose="020B0502020202020204" pitchFamily="34" charset="0"/>
              </a:rPr>
              <a:t>How many beats will the heart make if you exercise for 90 minutes and how many beats </a:t>
            </a:r>
            <a:r>
              <a:rPr lang="en-GB" sz="1200" dirty="0">
                <a:solidFill>
                  <a:schemeClr val="dk1"/>
                </a:solidFill>
                <a:latin typeface="Century Gothic" panose="020B0502020202020204" pitchFamily="34" charset="0"/>
              </a:rPr>
              <a:t>will it make if </a:t>
            </a:r>
            <a:r>
              <a:rPr lang="en-GB" sz="1200" dirty="0">
                <a:solidFill>
                  <a:schemeClr val="dk1"/>
                </a:solidFill>
                <a:latin typeface="Century Gothic" panose="020B0502020202020204" pitchFamily="34" charset="0"/>
              </a:rPr>
              <a:t>you are asleep for 6 hours</a:t>
            </a:r>
            <a:r>
              <a:rPr lang="en-GB" sz="1200" dirty="0">
                <a:solidFill>
                  <a:schemeClr val="dk1"/>
                </a:solidFill>
                <a:latin typeface="Century Gothic" panose="020B0502020202020204" pitchFamily="34" charset="0"/>
              </a:rPr>
              <a:t>?</a:t>
            </a:r>
            <a:endParaRPr lang="en-GB" sz="1200" dirty="0">
              <a:solidFill>
                <a:schemeClr val="dk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07104" y="4957227"/>
            <a:ext cx="22917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dk1"/>
                </a:solidFill>
                <a:latin typeface="Century Gothic" panose="020B0502020202020204" pitchFamily="34" charset="0"/>
              </a:rPr>
              <a:t>If it takes approximately ½ a minute for the 5 litres of blood to travel around your body, how much blood will have travelled around your body in 1 day?</a:t>
            </a:r>
          </a:p>
          <a:p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6947372" y="2848901"/>
          <a:ext cx="2069156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2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6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Activity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%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21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Break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16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1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Lining Up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1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Reading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1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Assembly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21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PE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21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Maths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20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21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English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25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9016529" y="2884352"/>
            <a:ext cx="14914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dk1"/>
                </a:solidFill>
                <a:latin typeface="Century Gothic" panose="020B0502020202020204" pitchFamily="34" charset="0"/>
              </a:rPr>
              <a:t>If every school year has 40 weeks and every school day has 360 minutes and you will have been in school for 7 years (Reception to Year 6), work out the following:</a:t>
            </a:r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1904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539244"/>
          <a:ext cx="8227216" cy="51809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24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80060">
                <a:tc gridSpan="10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10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Percentages: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Recall and use equivalences between simple fractions, decimals and percentages, including different contexts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find the percentage of a given amount?</a:t>
                      </a: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work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out what the percentage of a given fraction or decimal fraction is?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remember and understand the term ‘percent’?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represent fractions with denominators of 2, 3, 4, 5, 6, 8 or 10 as decimal fractions?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problems by finding 0.1, 0.25, 0.5 and 0.75 of given amounts?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remember that ¼, ½ and ¾ can be represented as 0.25,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0.5 and 0.75 respectively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090">
                <a:tc gridSpan="7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remember that 1/10 can be represented as 0.1?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251710"/>
            <a:ext cx="648072" cy="3468498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49757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6075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2: Week 3: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2: Week 3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Geometry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2D shapes using given dimensions and angles.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7269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Draw a square with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 side of 5cm.</a:t>
                      </a: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Draw an equilateral triangle with side of 6cm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97269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Draw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 rectangle with one pair of sides of 10cm and the other pair 6cm.</a:t>
                      </a: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Draw an isosceles triangle  with a base of 5cm and 2 angles of 70°.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037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38430"/>
          <a:ext cx="8564136" cy="631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87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050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2D shapes using given dimensions and angles.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square accurately having been given the length of a side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rectangle accurately having been given the length and breadth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an equilateral triangle accurately having been given the length of a side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an isosceles triangle accurately having been given the length of the base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triangle to a given set of angles and sides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pentagons and hexagons to given criteria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about using a protractor.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the need for accuracy.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quick reminder about the use of rulers will probably be needed also.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Focus on regular polygons such as pentagons; hexagons and octagons and ensure pupils are aware of the angles formed by these regular polygons.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Draw 5 squares with the following sides: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5cm             7cm         10cm             12cm               15cm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Knowing what you know about area and perimeter;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is the difference between the area and perimeter of the smallest and largest square?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Draw 5 right-angled triangles which have two angles set of 45° and two sides of the following lengths: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5cm           7cm           10cm               12cm                15cm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Knowing what you know about area and perimeter;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is the difference between the area and perimeter of smallest and largest right-angled triangles?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14462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Find a regular hexagon; pentagon and octagon.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Find the internal angle that joins two sides on each of the polygons. If the pentagon has 5 internal angles; the hexagon has 6 and the octagon has 8.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is the sum of the internal angles of a pentagon; hexagon and octagon?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Does this apply to irregular pentagons; hexagons and octagons?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657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6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2D shapes using given dimensions and angles.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square accurately having been given the length of a side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rectangle accurately having been given the length and breadth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an equilateral triangle accurately having been given the length of a side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an isosceles triangle accurately having been given the length of the base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triangle to a given set of angles and sides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pentagons and hexagons to given criteria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one angle of an isosceles triangle is 45°;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could the triangle look like?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it.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Are there other possibilities?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draw an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equilateral triangle where the sides of the first is half the sides of the other.</a:t>
                      </a: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similar and what is different?</a:t>
                      </a:r>
                    </a:p>
                    <a:p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two right-angled triangles which look very different.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Always, Sometimes or Never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it always, sometimes or never true that, two of the angles of an isosceles triangle measure 45°?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it always, sometimes or never true that the area of a right-angled triangle is half the area of the product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its two sides?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Drawing Triangles and Rectangles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a triangle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that has one angle of 65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°; one of 35° and two sides of 6cm and 7cm.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a triangle that has the following sides: 8cm; 10cm; and 6cm (you will need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 compass for this).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a rectangle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with a pair of sides 8cm, and another pair of 5cms.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an equilateral triangle with a side of 10cm.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an isosceles triangle with two angles of 75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° and two sides of 10cm.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Draw around a regular pentagon; hexagon and octagon.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Join as many internal points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as you can, eg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Hexagon 2"/>
          <p:cNvSpPr/>
          <p:nvPr/>
        </p:nvSpPr>
        <p:spPr>
          <a:xfrm>
            <a:off x="7010400" y="4777740"/>
            <a:ext cx="868680" cy="742950"/>
          </a:xfrm>
          <a:prstGeom prst="hexag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7" name="Straight Connector 6"/>
          <p:cNvCxnSpPr>
            <a:stCxn id="3" idx="4"/>
            <a:endCxn id="3" idx="1"/>
          </p:cNvCxnSpPr>
          <p:nvPr/>
        </p:nvCxnSpPr>
        <p:spPr>
          <a:xfrm>
            <a:off x="7196139" y="4777740"/>
            <a:ext cx="497205" cy="742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endCxn id="3" idx="0"/>
          </p:cNvCxnSpPr>
          <p:nvPr/>
        </p:nvCxnSpPr>
        <p:spPr>
          <a:xfrm>
            <a:off x="7204710" y="4777741"/>
            <a:ext cx="674370" cy="3714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204710" y="4777740"/>
            <a:ext cx="0" cy="742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endCxn id="3" idx="3"/>
          </p:cNvCxnSpPr>
          <p:nvPr/>
        </p:nvCxnSpPr>
        <p:spPr>
          <a:xfrm flipH="1">
            <a:off x="7010401" y="4777741"/>
            <a:ext cx="682943" cy="3714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endCxn id="3" idx="2"/>
          </p:cNvCxnSpPr>
          <p:nvPr/>
        </p:nvCxnSpPr>
        <p:spPr>
          <a:xfrm flipH="1">
            <a:off x="7196139" y="4777740"/>
            <a:ext cx="497205" cy="742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3" idx="5"/>
            <a:endCxn id="3" idx="1"/>
          </p:cNvCxnSpPr>
          <p:nvPr/>
        </p:nvCxnSpPr>
        <p:spPr>
          <a:xfrm>
            <a:off x="7693343" y="4777740"/>
            <a:ext cx="0" cy="742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3" idx="0"/>
            <a:endCxn id="3" idx="2"/>
          </p:cNvCxnSpPr>
          <p:nvPr/>
        </p:nvCxnSpPr>
        <p:spPr>
          <a:xfrm flipH="1">
            <a:off x="7196138" y="5149216"/>
            <a:ext cx="682942" cy="3714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3" idx="0"/>
            <a:endCxn id="3" idx="3"/>
          </p:cNvCxnSpPr>
          <p:nvPr/>
        </p:nvCxnSpPr>
        <p:spPr>
          <a:xfrm flipH="1">
            <a:off x="7010400" y="5149215"/>
            <a:ext cx="8686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3" idx="1"/>
            <a:endCxn id="3" idx="3"/>
          </p:cNvCxnSpPr>
          <p:nvPr/>
        </p:nvCxnSpPr>
        <p:spPr>
          <a:xfrm flipH="1" flipV="1">
            <a:off x="7010401" y="5149216"/>
            <a:ext cx="682943" cy="3714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981950" y="4687550"/>
            <a:ext cx="2274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The hexagon has been done for you.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How many triangles can you count?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How many other shapes can you see? Name them.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Now do the same with the pentagon and octagon.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1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9031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136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2D shapes using given dimensions and angles.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square accurately having been given the length of a side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rectangle accurately having been given the length and breadth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an equilateral triangle accurately having been given the length of a side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an isosceles triangle accurately having been given the length of the base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triangle to a given set of angles and sides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pentagons and hexagons to given criteria 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Rectangles and Triangles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a rectangle 10cm x 8cm.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draw a right-angled triangle that has a side of 8cm and another side of 2cm.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triangles can you fit perfectly into the rectangle?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does this tell you about the area of each of the triangles?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the rectangle had been 20cm x 12cm, what size would my right-angled triangle need to be to fit exactly into this rectangle?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Pentagon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Start by constructing a regular pentagon with sides of 10cm.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Join each of the sides up so that you have a star shape with a central smaller regular pentagon.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the length of the side of this new, smaller pentagon?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you then joined the sides of this new, smaller pentagon and measure the side, can you see a pattern emerging?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Triangle, Triangle, Triangle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Draw an equilateral triangle with sides of 8cm.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Draw an isosceles triangle with a base of 5cm and two sides of 8cm.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Draw a right-angled triangle with a base of 8cm and another side of 8cm.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How would you go about finding out the area of each of these triangles?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Explain your methods and get your friend to check your accuracy.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Hexagon 1"/>
          <p:cNvSpPr/>
          <p:nvPr/>
        </p:nvSpPr>
        <p:spPr>
          <a:xfrm>
            <a:off x="7067550" y="4274820"/>
            <a:ext cx="742950" cy="674370"/>
          </a:xfrm>
          <a:prstGeom prst="hexag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7" name="Straight Connector 6"/>
          <p:cNvCxnSpPr>
            <a:stCxn id="2" idx="4"/>
            <a:endCxn id="2" idx="1"/>
          </p:cNvCxnSpPr>
          <p:nvPr/>
        </p:nvCxnSpPr>
        <p:spPr>
          <a:xfrm>
            <a:off x="7236144" y="4274820"/>
            <a:ext cx="405765" cy="6743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endCxn id="2" idx="2"/>
          </p:cNvCxnSpPr>
          <p:nvPr/>
        </p:nvCxnSpPr>
        <p:spPr>
          <a:xfrm flipH="1">
            <a:off x="7236144" y="4274820"/>
            <a:ext cx="402907" cy="6743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2" idx="3"/>
            <a:endCxn id="2" idx="0"/>
          </p:cNvCxnSpPr>
          <p:nvPr/>
        </p:nvCxnSpPr>
        <p:spPr>
          <a:xfrm>
            <a:off x="7067550" y="4612005"/>
            <a:ext cx="7429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901940" y="4194810"/>
            <a:ext cx="24574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Draw a line from the corner of the regular hexagon to the centre. You form 6 triangles.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What do you know about each of these triangles?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Can you work out what the sum of the internal angles at each point is for a hexagon?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Repeat this for a hexagon and ask the same questions.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Repeat this for a pentagon and ask the same questions.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13" name="Octagon 12"/>
          <p:cNvSpPr/>
          <p:nvPr/>
        </p:nvSpPr>
        <p:spPr>
          <a:xfrm>
            <a:off x="7107555" y="5087907"/>
            <a:ext cx="660083" cy="616009"/>
          </a:xfrm>
          <a:prstGeom prst="octag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gular Pentagon 13"/>
          <p:cNvSpPr/>
          <p:nvPr/>
        </p:nvSpPr>
        <p:spPr>
          <a:xfrm>
            <a:off x="7165418" y="5808058"/>
            <a:ext cx="544354" cy="521334"/>
          </a:xfrm>
          <a:prstGeom prst="pentag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901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10694"/>
          <a:ext cx="8227216" cy="51809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24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80060">
                <a:tc gridSpan="10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10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2D shapes using given dimensions and angles.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7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draw a regular pentagon; hexagon and octagon?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draw any triangles once provided with the length of the sides or angles or a combination of sides and angles?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draw a right-angled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triangle accurately once provided with the length of the side and one angles?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draw an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isosceles triangle accurately once provided with the length of the side and angles?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draw an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equilateral triangle accurately once provided with the length of the side?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draw a rectangle accurately once provided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with the lengths of the pair of sides?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090">
                <a:tc gridSpan="7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draw a square accurately once provided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with the length of the side?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446020"/>
            <a:ext cx="648072" cy="3445638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37250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3915</Words>
  <Application>Microsoft Office PowerPoint</Application>
  <PresentationFormat>Widescreen</PresentationFormat>
  <Paragraphs>511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7</cp:revision>
  <dcterms:created xsi:type="dcterms:W3CDTF">2020-07-05T19:07:54Z</dcterms:created>
  <dcterms:modified xsi:type="dcterms:W3CDTF">2020-07-05T19:17:30Z</dcterms:modified>
</cp:coreProperties>
</file>