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227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913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538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095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083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14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841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204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02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422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084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954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127227"/>
          <a:ext cx="8389620" cy="62483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15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49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36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46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396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551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2: Week 2: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2: Week 2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Addition and Subtraction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word problems including missing number problems, number facts, place value and more complex addition and subtraction.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b="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algn="ctr"/>
                      <a:r>
                        <a:rPr lang="en-GB" sz="1600" b="1" i="1" dirty="0" smtClean="0">
                          <a:latin typeface="Century Gothic" pitchFamily="34" charset="0"/>
                        </a:rPr>
                        <a:t>Solve the following problems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 i="1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i="1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2951">
                <a:tc gridSpan="3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John and Mary have 238 stickers each. How many have they altogether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Sophie has 171 books,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Saleem has 56 fewer. How many books do they have altogether?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72953">
                <a:tc gridSpan="3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Perry has 402 merit stamps. Adele has 105 fewer than Perry.</a:t>
                      </a:r>
                    </a:p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How many stickers does Adele have? </a:t>
                      </a: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George collects football programmes. He has 529 in total. He has collected 158 since the beginning of term. How many did he have before the term started?</a:t>
                      </a: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48634">
                <a:tc gridSpan="3">
                  <a:txBody>
                    <a:bodyPr/>
                    <a:lstStyle/>
                    <a:p>
                      <a:pPr algn="l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What is 302 + 278?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What is 679 - 281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4347210" y="3044460"/>
            <a:ext cx="765810" cy="5257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4347210" y="4616479"/>
            <a:ext cx="765810" cy="5257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4347210" y="5765124"/>
            <a:ext cx="765810" cy="5257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8183178" y="5765124"/>
            <a:ext cx="765810" cy="5257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8244840" y="3253905"/>
            <a:ext cx="642486" cy="3974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183178" y="4879369"/>
            <a:ext cx="765810" cy="5257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762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9"/>
          <a:ext cx="8564136" cy="61004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59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478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word problems including missing number problems, number facts, place value and more complex addition and subtraction.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Activities: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78404">
                <a:tc rowSpan="4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missing number problems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word problems involving place value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with addition to 1000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with subtraction to 1000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8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This is another revision unit but with problems of increasing difficulty.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Pupils will need to be reminded of the key words associated with problems, ie, altogether, sum, difference, etc.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Ensure pupils read the problem in the first instance and understand what is required.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Some pupils may need to go through the process of explaining to their friend what it is they are asked to do, so as to give them more confidence.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Ensure that there is a balance between additions and subtractions and remind pupils of the term ‘inverse’ which they met earlier in the year.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Complete the two tables below: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05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Peter’s garden has produced 598 strawberries.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He has collected 35 each day for 4 days. How many strawberries are left for him to collect?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05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Sadiq enjoys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collecting munchkins. She has a total of 597.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However, 120 of them are duplicates (doubles).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different munchkins has she got?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05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908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attended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a football match.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All the supporters of United wore black and white T shirts. The 592 Rovers supporters wore other tops. How many United supporters were there?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5939790" y="1968500"/>
          <a:ext cx="191643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92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72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Rule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Add 167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In 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Out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237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406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828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391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8122920" y="1968500"/>
          <a:ext cx="191643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92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72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Rule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Subtract 204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Out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430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606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764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491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7359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054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word problems including missing number problems, number facts, place value and more complex addition and subtraction.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95039">
                <a:tc rowSpan="4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missing number problems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word problems involving place value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with addition to 1000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with subtraction to 1000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John and Mary have collected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158 conkers. Mary has 10 more than John.</a:t>
                      </a:r>
                    </a:p>
                    <a:p>
                      <a:pPr algn="l"/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does each have?</a:t>
                      </a:r>
                    </a:p>
                    <a:p>
                      <a:pPr algn="l"/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Harry also collects conkers.</a:t>
                      </a:r>
                    </a:p>
                    <a:p>
                      <a:pPr algn="l"/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He has twice as many as John.</a:t>
                      </a:r>
                    </a:p>
                    <a:p>
                      <a:pPr algn="l"/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Does he have more or less than Mary?</a:t>
                      </a:r>
                    </a:p>
                    <a:p>
                      <a:pPr algn="l"/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is the difference between the number Mary has and Harry? </a:t>
                      </a:r>
                    </a:p>
                    <a:p>
                      <a:pPr algn="l"/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have 8 dice (1 to 6).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Show three ways I can lay out the dice so that numbers on top add up to 32.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456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two opposite sides of a dice always add up to 7.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top numbers of 3 dice are 4, 2 and 5. How much will the bottom numbers add up to?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about if the three numbers on top were 5, 1 and 3?</a:t>
                      </a: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75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Look at the bar models below.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Complete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and then m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ake up four sentences related to each one.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0208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Ralph works in a sports wear shop.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Every week they have a sale on Wednesday.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Each Wednesday they sell as many pairs of trainers as they do on each of the other days put together.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If one week Ralph sells 274 pairs of trainers, how many did he sell on Wednesday?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539490" y="4505960"/>
          <a:ext cx="329946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9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97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582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394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3539490" y="5412250"/>
          <a:ext cx="329946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9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97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892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429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2292" y="2388540"/>
            <a:ext cx="1097058" cy="628980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1817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130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word problems including missing number problems, number facts, place value and more complex addition and subtraction.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missing number problems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word problems involving place value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with addition to 1000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problems with subtraction to 1000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John and Mary have 357 stickers. </a:t>
                      </a: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When John has another 13 he will have 200.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stickers does Mary have?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James always scores highest in the weekly test.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Over a 10 week period he has scored 185 marks.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person nearest to him, Aysha, scored one less than James each week.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many marks has Aysha over a 10 week period.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___ + ___  + ___ = 201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Each missing number is a 2-digit number which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ends with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either a 9 or a 1.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Write in the missing digits.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Find different ways of doing this.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___ + ___  + ___ = 224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This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time each missing number is a 2-digit number that ends with a 1 or a 2.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different solutions are there? 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Look at the triangle opposite.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 two numbers along each of the three lines need to add up to the number in the square outside the triangle.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Make up some of your own.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Start with additions and then move on to try subtraction triangles.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Isosceles Triangle 137"/>
          <p:cNvSpPr>
            <a:spLocks noChangeArrowheads="1"/>
          </p:cNvSpPr>
          <p:nvPr/>
        </p:nvSpPr>
        <p:spPr bwMode="auto">
          <a:xfrm>
            <a:off x="4059556" y="4082367"/>
            <a:ext cx="2209800" cy="1798637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 flipH="1" flipV="1">
            <a:off x="5158742" y="5172605"/>
            <a:ext cx="1" cy="6852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endCxn id="2" idx="1"/>
          </p:cNvCxnSpPr>
          <p:nvPr/>
        </p:nvCxnSpPr>
        <p:spPr>
          <a:xfrm flipH="1" flipV="1">
            <a:off x="4612006" y="4981685"/>
            <a:ext cx="552450" cy="2140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endCxn id="2" idx="5"/>
          </p:cNvCxnSpPr>
          <p:nvPr/>
        </p:nvCxnSpPr>
        <p:spPr>
          <a:xfrm flipV="1">
            <a:off x="5164456" y="4981685"/>
            <a:ext cx="552450" cy="2140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062418" y="4697239"/>
            <a:ext cx="387667" cy="4073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0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5881690" y="4681378"/>
            <a:ext cx="387667" cy="4073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964908" y="5970367"/>
            <a:ext cx="387667" cy="4073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4092894" y="4777792"/>
            <a:ext cx="3557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Century Gothic" panose="020B0502020202020204" pitchFamily="34" charset="0"/>
              </a:rPr>
              <a:t>30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14311" y="4775223"/>
            <a:ext cx="3557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Century Gothic" panose="020B0502020202020204" pitchFamily="34" charset="0"/>
              </a:rPr>
              <a:t>16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93957" y="6050920"/>
            <a:ext cx="3557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Century Gothic" panose="020B0502020202020204" pitchFamily="34" charset="0"/>
              </a:rPr>
              <a:t>26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993957" y="4583430"/>
            <a:ext cx="355760" cy="3982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4552950" y="5195727"/>
            <a:ext cx="355760" cy="3982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/>
          <p:cNvSpPr/>
          <p:nvPr/>
        </p:nvSpPr>
        <p:spPr>
          <a:xfrm>
            <a:off x="5361146" y="5195727"/>
            <a:ext cx="355760" cy="3982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1862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756413"/>
          <a:ext cx="8227216" cy="491394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673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Subtraction:</a:t>
                      </a:r>
                      <a:r>
                        <a:rPr lang="en-GB" sz="1400" b="1" baseline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 word problems including missing number problems, number facts, place value and more complex addition and subtraction.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solve addition and subtraction problems when missing information is involved?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solve addition and subtraction problems when a range of starting points is possible?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solve addition and subtraction problems when logical thinking is required?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solve addition and subtraction problems which have missing numbers?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tell your friend what is involved in the word problem before trying to solve it?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read an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addition or subtraction problem through carefully before trying to solve it?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720340"/>
            <a:ext cx="648072" cy="2950022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4735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1151</Words>
  <Application>Microsoft Office PowerPoint</Application>
  <PresentationFormat>Widescreen</PresentationFormat>
  <Paragraphs>169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3</cp:revision>
  <dcterms:created xsi:type="dcterms:W3CDTF">2020-06-11T19:49:47Z</dcterms:created>
  <dcterms:modified xsi:type="dcterms:W3CDTF">2020-06-11T19:56:57Z</dcterms:modified>
</cp:coreProperties>
</file>