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3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00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961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3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3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154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9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38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0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69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5582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8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0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4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69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46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2467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246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 2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Fractions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the percent symbol (%) and understand that per cent relates to ‘number of parts per hundred’ and write percentages as a fraction with denominator 100, and as a decimal.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en-GB" sz="1600" b="1" i="1" baseline="0" dirty="0" smtClean="0">
                          <a:latin typeface="Century Gothic" pitchFamily="34" charset="0"/>
                        </a:rPr>
                        <a:t>Complete the missing values</a:t>
                      </a:r>
                      <a:endParaRPr lang="en-GB" sz="16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048"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Percentage</a:t>
                      </a: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(%)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Decimal Fraction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Fraction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Percentage</a:t>
                      </a: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(%)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Decimal Fraction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Fraction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393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50%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3/4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66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25%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5/6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39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33%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3/10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9126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1/4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0856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2/9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2586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0.75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4/10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317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0.2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7/8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95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9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7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450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the percent symbol (%) and understand that per cent relates to ‘number of parts per hundred’ and write percentages as a fraction with denominator 100, and as a decimal.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3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what the % symbol stands for.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percent deals with a number or amount out of 100.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% of amounts.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50% is 50/100 = one half = ½.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0.5 = 50%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25% is 25/100 = one quarter = 1/4.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0.25 = 25%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tenths.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fifths.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quarters.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Introduce pupils to the symbol ‘%’.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Link the word ‘cent’ to 100 and mention its Roman origins if that helps them to remember.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Link percentage with decimal fractions and proper fractions.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cards with examples  of each, ie, 50%; ½; 0.5.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pupils are secure with percentage values related to tenths.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Then ensure pupils know that 25% is a quarter and that 75% is three-quarters.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10% of the following amounts: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£300              450Kg             45Litres           670 metres      £240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£345              675Kg            120Litres          855 metres      £3498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078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Complete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the chart: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Find 20% of the following amounts: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£350              650Kg            145Litres          870 metres      £290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£375              675Kg            150Litres          805 metres      £3598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486400" y="3400664"/>
          <a:ext cx="4804410" cy="1689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1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1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14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151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Decimal Fraction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Proper Fraction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Percentage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0.25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30%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0.75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71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85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the percent symbol (%) and understand that per cent relates to ‘number of parts per hundred’ and write percentages as a fraction with denominator 100, and as a decimal.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what the % symbol stands for.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percent deals with a number or amount out of 100.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% of amounts.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50% is 50/100 = one half = ½.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0.5 = 50%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25% is 25/100 = one quarter = 1/4.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0.25 = 25%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tenths.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fifths.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quarters.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is more?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20% of 200     or       25% of 180?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30% of 200     or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75% of 100?</a:t>
                      </a:r>
                    </a:p>
                    <a:p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10% of 560    or       90% of 50</a:t>
                      </a:r>
                    </a:p>
                    <a:p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reasoning.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Finding percentage of the same amounts: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have 19%; how much more do I need to add to it to make it the same as 0.2?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have 28%; how much do need to take away to make it the same as one quarter?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have 78%; how much do I need to add to it to make the same as 4/5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have 95%; how much do I need to take away to make it the same as 0.9?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Jimmy has 150 football cards.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He says he will give his best friend, Raja, 20% of them. How much will he give Raja?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Helen has 350 pence.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She gives 30% to Sally.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has Helen left?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Hindi lives on a farm which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has 320 cows. He takes 40% of the cows to market to sell.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cows are left on the farm?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934200" y="2288540"/>
          <a:ext cx="3455020" cy="1700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3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7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42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10%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20%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50%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2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£34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42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450m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42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560Kg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42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£750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42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50 litres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83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84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the percent symbol (%) and understand that per cent relates to ‘number of parts per hundred’ and write percentages as a fraction with denominator 100, and as a decimal.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what the % symbol stands for.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percent deals with a number or amount out of 100.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% of amounts.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50% is 50/100 = one half = ½.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0.5 = 50%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25% is 25/100 = one quarter = 1/4.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0.25 = 25%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tenths.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fifths.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percent values of all quarters.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Shopping Trip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and Gail went shopping.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spent 20% of his money and was left with £20.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Gail spent 50% of her money and was left with £15.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of the two had most money in the first place?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Order!! Order!!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Put these sets of numbers in the correct order, starting with the largest.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7/10        0.73        7/100        0.073       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71%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9/10        0.91        9/100       0.093        92%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thinking.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Testing Time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In a test all questions were worth the same amount of marks.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There were 25 questions altogether.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results were as follows: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Mark 92%            Phili 72%          Hamiz 92%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Frank 88%           Jane 60%        Henry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100%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Norman 52%      Tariq 48%        Delia 76%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questions did each of the pupils get right?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Attendance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Here is the weekly attendance for 6 classes in school. Each class has 30 children.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Class 1       - 96%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Class 2       - 98%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Class 3      -  90%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Class 4      -  92%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Class 5      -  88%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Class 6     - 100%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Work out how many days absence was recorded in each class.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your reasoning.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890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619253"/>
          <a:ext cx="8227216" cy="514223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the percent symbol (%) and understand that per cent relates to ‘number of parts per hundred, and write percentages as a fraction with denominator 100, and as a decimal.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now percentage value of all tenths; fifths; quarters and eighths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now percentage value of all tenths; fifths; quarters and eighths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now percentage value of all tenths; fifths; quarters and eighths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now percentage value of all tenths; fifths; quarters and eighths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now percentage value of all tenths; fifths; quarters and eighths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now what the symbol % stands for?</a:t>
                      </a: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800350"/>
            <a:ext cx="648072" cy="2961134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4280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1314</Words>
  <Application>Microsoft Office PowerPoint</Application>
  <PresentationFormat>Widescreen</PresentationFormat>
  <Paragraphs>194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4</cp:revision>
  <dcterms:created xsi:type="dcterms:W3CDTF">2020-06-20T19:59:31Z</dcterms:created>
  <dcterms:modified xsi:type="dcterms:W3CDTF">2020-06-20T20:10:43Z</dcterms:modified>
</cp:coreProperties>
</file>