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286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99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684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8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8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450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575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8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98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8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27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8CC36-5E54-4C15-996E-0975C9E1781D}" type="datetimeFigureOut">
              <a:rPr lang="en-GB" smtClean="0"/>
              <a:t>24/05/2020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95725-4479-4C52-A9A6-7C67829C9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412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70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Multiplication &amp; Division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Complete the calculations below: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800" dirty="0" smtClean="0">
                          <a:latin typeface="Century Gothic" panose="020B0502020202020204" pitchFamily="34" charset="0"/>
                        </a:rPr>
                        <a:t>36             48           72</a:t>
                      </a:r>
                    </a:p>
                    <a:p>
                      <a:pPr algn="l"/>
                      <a:r>
                        <a:rPr lang="en-GB" sz="1800" dirty="0" smtClean="0"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1800" u="sng" dirty="0" smtClean="0">
                          <a:latin typeface="Century Gothic" panose="020B0502020202020204" pitchFamily="34" charset="0"/>
                        </a:rPr>
                        <a:t>  4x</a:t>
                      </a:r>
                      <a:r>
                        <a:rPr lang="en-GB" sz="1800" u="sng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8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800" u="sng" baseline="0" dirty="0" smtClean="0">
                          <a:latin typeface="Century Gothic" panose="020B0502020202020204" pitchFamily="34" charset="0"/>
                        </a:rPr>
                        <a:t>   5x </a:t>
                      </a:r>
                      <a:r>
                        <a:rPr lang="en-GB" sz="1800" u="none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800" u="sng" baseline="0" dirty="0" smtClean="0">
                          <a:latin typeface="Century Gothic" panose="020B0502020202020204" pitchFamily="34" charset="0"/>
                        </a:rPr>
                        <a:t>  8x</a:t>
                      </a:r>
                      <a:endParaRPr lang="en-GB" sz="1800" u="sng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28              79             38</a:t>
                      </a: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   8x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10x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   5x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2953">
                <a:tc gridSpan="3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4√ 48 ÷       5√ 55 ÷      3√ 39 ÷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8√ 72 ÷      8√ 96 ÷     10√ 90 ÷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8634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Tom, Peter, Helen and Aysha had 96 marbles between them.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They decided to share out equally. 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 many will each have?</a:t>
                      </a:r>
                    </a:p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Each of eight girls have scored 12 in the maths test. How many marks have they got altogether?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652010" y="5885303"/>
            <a:ext cx="640080" cy="435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602980" y="5885303"/>
            <a:ext cx="640080" cy="435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68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5989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91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10x.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This is a revision unit on the whole but with a greater focus on problem solving and reasoning.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Practice the times tables for 2x; 3x; 4x; 5x; 8x; and the 10x.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the pupils that require it provide them with many practical activities which involve sharing and multiplying.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example, use mathematical apparatus such as unifix and share them between different numbers of people.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Also use coins in the same way, even if it just recognising that each will have 4 x 20p coins,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the majority, they should be able to move directly to the abstract examples on the right.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Set out the following using formal methods of multiplication: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23 x 5          72 x 3           38 x 4            77 x 8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81 x 4          93 x 4           82 x 10          32 x 8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35 x 5          72 x 8           28 x 10          66 x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Set out the following using formal methods of division: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8√ 96÷          5√ 55÷         4√ 44÷         3√ 72÷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4√ 72÷          2√ 68÷         3√ 39÷         5√ 75÷     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All the 8 children in red group in Class 5 have collected 96 merit badges during the term. They decide to share them out equally between them. How many merit badges will each get?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213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There are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five planting areas around the school ground.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Children have planted 36 bulbs in each planting area.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flowers should they have altogether if each bulb turns into a flower?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5 bulbs in each planting area do not flower. How many flowers did they get in the end?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80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19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133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10x,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Complete the following: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4 x           = 20            6 x         = 48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12 x          = 60            7 x         = 56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6 x 8       = 128        2        x 5  = 120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4 x 5       = 170         22 x         =  176                 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Dice Game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There are two dice: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One has the usual numbers 1 to 6 and the other has the numbers 10, 20, 30, 40 ,50 and 60.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When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throwing the two dice and multiplying the two numbers, it made 120.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combinations could you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about if they made 60?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78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Holiday Time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family of 2 adults and 2 children go on holiday.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air tickets cost £195 for each adult and £105 for each child.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hotel bill is £520 for all of them.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does the family spend altogether?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Relationships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could I record the following calculations in a different way: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 + 5 + 5 + 5 + 5 + 5 + 5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 + 8 + 8 + 8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+ 8 + 8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10 + !0 + 10 + 10 + 10 + 10 + 10 + 10 + 10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378988" y="232029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836920" y="232029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378988" y="2662813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836920" y="2662147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806190" y="3092442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596681" y="308641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806190" y="343378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836920" y="343378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673" y="5647063"/>
            <a:ext cx="1255395" cy="62769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7259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63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10x.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Bread Rolls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Packers in a bakery have the job of packing bread rolls into a packet of 8.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discover that they can make up 11 packets but have 3 left over.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bread rolls did they have in the first place?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Work out what the missing digits are.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2                     4                  1       4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x    5                x                   x                                 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115                   168               832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40                       5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4√1       0           √275              √192                 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Coloured Pencils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group of 5 children share out their pencils.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Each has 5 red; 3 blue; 2 yellow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and 4 pink. However after the sharing there were 6 other colours left over.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pencils were there in the first place?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red and yellow pencils were there altogether?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they had shared the pencils between them without bothering about the colours, how many would each have had and how many would be left over?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Planting in the garden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John and his mum are planting potato bulbs in the garden. They plant 8 potato bulbs and when it comes to digging up their potatoes they discover that they have 72 potatoes altogether.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They sell each potato for 5p.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each potato bulb gave them the same number of potatoes, how much money did they make from each one?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89960" y="3050836"/>
            <a:ext cx="1668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Make up similar problems for your friend to solve.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222" y="2957186"/>
            <a:ext cx="892969" cy="833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821" y="5509888"/>
            <a:ext cx="1131227" cy="639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01890" y="204597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454390" y="199342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9307505" y="200301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454390" y="226498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443493" y="2272796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7113270" y="251460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145780" y="252603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9134883" y="253562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225790" y="293082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9443493" y="2939078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7421880" y="3226972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7313866" y="3215826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37178" y="3214688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7974754" y="3211349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8931220" y="3197216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9275853" y="3218226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488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33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5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a metre stick and divide into 10 parts (use a coloured tape to emphasise the divisions). Get pupils to count in tenths, eg, one tenth; two tenths, etc. as you move your hand across the metre stick.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pupils to chant in  tenths both forwards and backwards.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pupils how 5/10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is exactly the same as ½.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 the division by 10 to a tenth of the original number.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practical examples and divide by 10 but use the term one tenth of …../. is ……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on in tenths starting with 3/10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back in tenths starting at 7/10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on in tenths from 3/10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to 2.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back in tenths from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Order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the following numbers starting with the smallest: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10        10        10        10       10        10        10      10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tenths are there in the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448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the following as a mixed fraction, showing the whole numbers and the tenths.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47 tenths         56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tenths       68 tenths     92 tenths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1/10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of the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following: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40          60           70           20         90          100         10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23          46           69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71         88            56         36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11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50583"/>
          <a:ext cx="8564137" cy="6217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3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30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92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216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2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5793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3/10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numbers?: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70               100           80          90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1/10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amounts?: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£120           £370        £290      £320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3/10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distances?: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350 metres     720 Km      280 metres          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are the next 3 tenth numbers that come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after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next 5 tenth numbers that come after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9/10th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3 tenth numbers that come immediately before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5 tenth numbers that come immediately before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1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Complete this matrix where the rows and columns have to add up to the numbers on the outside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646129" y="4460100"/>
          <a:ext cx="6096000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916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47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4440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 back from tenths value</a:t>
                      </a: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If one tenth of a number is 9 what was the original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If one tenth of an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amount is 5 metres, what was the original amount?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one tenth of my bank account is £5, how much money is in my bank account?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three tenths (3/10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) of a number is 27, what was the original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seven tenths (7/10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) of the money in my purse is £14, how much money is in my purse?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Bus Journey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bus was travelling between London and Manchester.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original journey was 500 Km.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after 1/10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the journey the bus broke down.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passengers were picked up by another bus.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far did the passengers travel in the new bus?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6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Complete the following matrix: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rows and columns must add up to the bold number on the outside.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Create your own problem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Create your own problem involving a tenth or a tenth value.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You could ask to find a tenth value of a given amount or provide the value in the first place and get your friend to work backwards.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Agree with your friend that your question was a correct one.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7139940" y="4471671"/>
          <a:ext cx="2762250" cy="1700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2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440">
                <a:tc>
                  <a:txBody>
                    <a:bodyPr/>
                    <a:lstStyle/>
                    <a:p>
                      <a:pPr algn="ctr"/>
                      <a:r>
                        <a:rPr lang="en-GB" sz="1600" baseline="-25000" dirty="0" smtClean="0">
                          <a:latin typeface="Century Gothic" panose="020B0502020202020204" pitchFamily="34" charset="0"/>
                        </a:rPr>
                        <a:t>+</a:t>
                      </a:r>
                      <a:endParaRPr lang="en-GB" sz="1600" baseline="-25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4/10th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2/10</a:t>
                      </a:r>
                      <a:r>
                        <a:rPr lang="en-GB" sz="1000" b="1" baseline="30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780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8/10th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628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8/10th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1/10th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697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059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1: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Addition &amp; Subtraction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Measures: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and subtract measures (length, weight and volume) with up to 3 digits, using formal written methods of columnar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rowSpan="4" gridSpan="3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1.24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Km                5.12 Km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2.72 Km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     +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3.12Km</a:t>
                      </a:r>
                      <a:endParaRPr lang="en-GB" sz="1600" u="none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u="none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u="none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   4.45Km                 6.17Km</a:t>
                      </a:r>
                    </a:p>
                    <a:p>
                      <a:pPr algn="l"/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3.36Km</a:t>
                      </a:r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          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4.67Km</a:t>
                      </a:r>
                    </a:p>
                    <a:p>
                      <a:pPr algn="l"/>
                      <a:endParaRPr lang="en-GB" sz="1600" u="sng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u="sng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350gms                  1.44Kg</a:t>
                      </a: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+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472gms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+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2.45Kg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673gms                  3.26Kg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-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523gms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-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2.15Kg</a:t>
                      </a:r>
                      <a:endParaRPr lang="en-GB" sz="1600" u="sng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gridSpan="3"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rowSpan="4" gridSpan="3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6.76L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              3.15L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3.16L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         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4.78L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5.73L                     8.91L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-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2.34L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           -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6.72L</a:t>
                      </a:r>
                    </a:p>
                    <a:p>
                      <a:pPr algn="l"/>
                      <a:endParaRPr lang="en-GB" sz="1600" u="sng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£3.78                     £2.98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+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£4.67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+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£5.76</a:t>
                      </a:r>
                    </a:p>
                    <a:p>
                      <a:endParaRPr lang="en-GB" sz="1600" u="sng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   £9.17                     £5.53</a:t>
                      </a:r>
                    </a:p>
                    <a:p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-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£4.76</a:t>
                      </a:r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                -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£1.56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058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73027"/>
          <a:ext cx="8564136" cy="628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7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56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Using Measures: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and subtract measures (length, weight and volume) with up to 3 digits, using formal written methods of columnar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 or 3-digit number from a 3-digit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where the units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where the units and/or tens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3-digit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addition with up to 3 digits and how to set calculations out using the formal methods of columnar addition and subtraction.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how formal addition with money, length, weigh and capacity is set out in line with formal addition and subtraction of 3-digit numbers, except for the decimal point.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Take pupils through addition of 3-digit numbers to include money, length, weight and capacity without any exchange between columns, then with exchange in either of the first two columns.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Take pupils through subtraction of 3-digit numbers without exchange and then with exchange.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formal methods of setting up, add the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1.34Km + 3.24Km        3.12Km + 3.45Km        2.24Kg + 3.51Kg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4.12L + 3.12L               7.12Km + 2.56Km         3.12L + 5.23L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formal methods of setting up, subtract the following: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6.62Kg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– 2.31Kg         4.78Kg – 1.43Kg          7.39Kg – 1.17Kg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16.65L – 9.23L            18.34Km – 9.11Km       9.96Km – 3.62Km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formal methods of setting up, add the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4.89Km + 5.05Km        7.49Km + 9.28Km       3.67Km + 2.17Km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5.89L  +  7.09L              5.87Kg + 4.03Kg         8.05Km + 9.86Km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formal methods of setting up, subtract the following: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Take the following distances away from 10 metres: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3m 38cm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4m 78cm           5m 93cm.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Take the following weights away from 10Kg: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5.23Kg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6.34Kg             8.64Kg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723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682897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3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4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Using Measures: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and subtract measures (length, weight and volume) with up to 3 digits, using formal written methods of columnar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792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 or 3-digit number from a 3-digit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where the units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where the units and/or tens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3-digit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Weights and Heights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Two boys weigh themselves and discover that one weighs 5Kg more than the other.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Their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joint weight is 140Kg.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does each boy weigh?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then go and measure each other’s height.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One is 1.56m tall and the other is 1.49m tall.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their combined height?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difference in their heights?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addition and subtraction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Weighing Horses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three horses that live at the local stables are all very different.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first weighs 550.23Kg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second weighs 702.56Kg, and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third weighs 892.88Kg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the difference in weight between the heaviest and lightest horses?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do the two heaviest horses weigh?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do the two lightest weigh?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addition and subtraction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127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Garden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Pond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During a hot day a garden pond has 175.89l of water in it but should hold 235.50l of water.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water has to be added to the pond to fill it up?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 days later the pond had lost 52.98l.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water was left in the pond at this time?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addition and subtraction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Runners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Three runners are training to run a marathon. Each day they run a different amount.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On average: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Runner 1 runs 25.78Km;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Runner 2 runs 30.76Km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Runner 3 runs 35.83Km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further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does Runner 3 run than Runner 1?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much, on average, does each runner run each day?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101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Using Measures: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and subtract measures (length, weight and volume) with up to 3 digits, using formal written methods of columnar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526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using columnar addition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 or 3-digit number from a 3-digit number without exchanging.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2-digit numbers where the units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two 3-digit numbers where the units and/or tens make more than 10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2-digit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 a 2-digit number from a 3-digit number where exchanging is required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and Tom weigh themselves and discover that Tom weighs 5Kg more than Harry.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Their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joint weight is 140Kg. How much does each boy weigh?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and Tom are also training for a charity run and they discover that one night Harry ran 5.34Km. Jointly they ran 12.78Km.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far did Tom run?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Three calves (A, B and C) are weighed.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and B weigh 185.94Kg, and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 and C weigh 168.03Kg, and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and C weigh 162.73Kg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know that A weighs 90.32Kg.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do B and C weigh?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During a science lesson, five children weigh themselves and check how tall they are.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information is set out on the table below: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What is the difference between Aysha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and Betty’s 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weight?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much taller is Donesh than Evie?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is the weight difference between the heaviest and lightest person?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Would all five people weigh more than 500Kg? Explain your reasoning.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Would all five people weigh less than 250Kg? Explain your reasoning.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649981" y="4105910"/>
          <a:ext cx="5520691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Aysha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Betty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Carl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Donesh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Evie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Weight</a:t>
                      </a:r>
                    </a:p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(Kg)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70.34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66.32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67.45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72.58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56.21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Height (m)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1.29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1.33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1.52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1.22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0520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833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09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18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4: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1: Week 4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 Multiplication &amp; Division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Measures:</a:t>
                      </a:r>
                      <a:r>
                        <a:rPr lang="en-GB" sz="1400" b="0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and calculate measures for multiplication and division using known multiplication tables, including 2-digit x 1-digit, using mental and progressing to formal written methods.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634">
                <a:tc rowSpan="2" grid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50Kg x 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50Kg ÷ 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64Km ÷ 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634">
                <a:tc rowSpan="2" grid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20Kg x 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120 metres ÷ 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30Km x 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40L x 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750l ÷ 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97269">
                <a:tc gridSpan="4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Complete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these using formal method: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23kg             102Km         56L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</a:t>
                      </a:r>
                      <a:r>
                        <a:rPr lang="en-GB" sz="1400" u="sng" baseline="0" dirty="0" smtClean="0">
                          <a:latin typeface="Century Gothic" panose="020B0502020202020204" pitchFamily="34" charset="0"/>
                        </a:rPr>
                        <a:t>x 4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            </a:t>
                      </a:r>
                      <a:r>
                        <a:rPr lang="en-GB" sz="1400" u="sng" baseline="0" dirty="0" smtClean="0">
                          <a:latin typeface="Century Gothic" panose="020B0502020202020204" pitchFamily="34" charset="0"/>
                        </a:rPr>
                        <a:t>x8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          </a:t>
                      </a:r>
                      <a:r>
                        <a:rPr lang="en-GB" sz="1400" u="sng" baseline="0" dirty="0" smtClean="0">
                          <a:latin typeface="Century Gothic" panose="020B0502020202020204" pitchFamily="34" charset="0"/>
                        </a:rPr>
                        <a:t>x5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Complete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these using formal method: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5√125Km              4√640metres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  8√440Kg               5√350Litres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094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042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2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61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Using Measures: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Write and calculate measures for multiplication and division using known multiplication tables, including 2-digit x 1-digit, using mental and progressing to formal written methods.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multiple of ten by a single digit mentally, using 2, 3, 4, 5, 8 and 10x.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2-digit number by a single digit using 2, 3, 4, 5, 8 and 10x.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of ten with no remainder.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with 2-digit number with no remainder.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methods used to multiply using formal methods.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methods used to divide using formal methods.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terminology used with weights; lengths and capacity.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multiplication and division principles related to multiplying and dividing by 10.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Rehearse the tables for 2x; 3x; 4x; 5x; 8x; and 10x.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Calculate the following: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50Kg x 5                            70Km x 4                     120gms x 3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170metres x 4                   90l x 3                          80Kg x 8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30Km x 8                           60Kg x 5                      100metres x 8                    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Use formal methods to calculate the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450Kg              120Km            89l              205metres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x  5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x4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x8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x3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Use formal methods to calculate the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5√25Kg÷        8√64Km÷        4√240Kg÷      3√240L÷     8√240Km÷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Aunt Helen had made 16Kg of a cake mixture.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She had to make 4 cakes.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much mixture will go into each cake?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Uncle Tom was watering his plants. His watering can held 6 litres of water. He filled it 8 times. How many litres did he use to water his garden?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54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Using Measures: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Write and calculate measures for multiplication and division using known multiplication tables, including 2-digit x 1-digit, using mental and progressing to formal written methods.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multiple of ten by a single digit mentally, using 2, 3, 4, 5, 8 and 10x.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2-digit number by a single digit using 2, 3, 4, 5, 8 and 10x.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of ten with no remainder.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with 2-digit number with no remainder.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Weights and Heights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Four girls weigh exactly the same.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Their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joint weight is 280Kg.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does each girl weigh?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are also as tall as each other. If their combined height is 500cms, how tall is each girl?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i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multiplication and division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Weighing Horses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Three young foals weigh exactly the same. Their total weight is 750Kg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altogether.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does each foal weigh?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After six months each foal had put on 60Kg each, how much do all three foals weigh now?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i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multiplication and division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Fish Tank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large fish tank contains 120l of water.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Hamid fills the fish tank using a large bucket.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bucket holds 8 litres of water.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times will Hamid have to fill his bucket before he has filled the fish tank?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if the fish tank held 160l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water?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multiplication and division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Relay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It takes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400 metres to run around the school running track.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One runner runs half way around the track and then hands on to another. If there are eight children involved in doing this, how far will they have run altogether?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if there were 5 runners involved?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formal methods of multiplication and division to solve the problems.</a:t>
                      </a:r>
                      <a:endParaRPr lang="en-GB" sz="1200" i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465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65487"/>
          <a:ext cx="8564137" cy="6175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Using Measures: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Write and calculate measures for multiplication and division using known multiplication tables, including 2-digit x 1-digit, using mental and progressing to formal written methods.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multiple of ten by a single digit mentally, using 2, 3, 4, 5, 8 and 10x.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measure with a 2-digit number by a single digit using 2, 3, 4, 5, 8 and 10x.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of ten with no remainder.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measure with 2-digit number with no remainder.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Tiling a wall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builder has a wall to tile.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wall measures 6 metres by 4 metres.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tile is 60cm x 60 cm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full tiles will he be able to fit on to the wall.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may need to make diagram to help you.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Growing a lawn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area of a garden is 40 sq. metres.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people have moved into the house and wish to plant a new lawn.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have to buy special grass seed.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grass seed is sold in 5 Kg bags.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5Kg bag will seed 8 sq. metres of the garden.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5Kg bags will they need to buy?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Carpet or Wooden Floor?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couple has just moved into a new house.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living room is 6 metres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long by 5 metres wide. This is 30 sq metres in total.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They like a carpet which will cost £8 per square metre.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They also like a wooden floor. Each wooden floor strip is 3 metres long by 1 metre wide.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First work out how many strips they would need. Each strip of wood costs £25.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is the cheaper: the carpet or the wood? 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Roofing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One side of a roof is 15 metres by 5 metres. This is 75 sq metres.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 tiles are used by the roofer for every one square metre.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tiles will be required to cover the roof?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the tiles weigh 2Kg for every 1 sq metre, how much will the tiles weight in total?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114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96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1: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Measures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numbers of seconds in a minute and the number of days in each month, year and leap year.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durations of events, for example, to calculate time taken by particular events or tasks.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Name the 4 months that have 30 days in them?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_________________  _________________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_________________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_________________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How many minutes are there in: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 hours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 hour and 45 minutes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863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 often do we have a leap year?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The summer term starts on April 1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and finishes on July 20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How many days are there in the summer term?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During a bank holiday weekend, we have three days away from school. How many hours is this?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Match the following to the approximate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time it takes: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Eat my dinner                   10 hours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Sleep at night                   60 minutes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Maths lesson                       1 minute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Say a poem                      15 minutes</a:t>
                      </a:r>
                    </a:p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058887" y="3929744"/>
            <a:ext cx="1306285" cy="4789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981950" y="2777490"/>
            <a:ext cx="5715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810625" y="3120390"/>
            <a:ext cx="571500" cy="34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981950" y="4427008"/>
            <a:ext cx="742950" cy="453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981950" y="5733626"/>
            <a:ext cx="742950" cy="453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038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065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6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numbers of seconds in a minute and the number of days in each month, year and leap year.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durations of events, for example to calculate time taken by particular events or tasks.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minutes = 1 hour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seconds = 1 minute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per month varies from 28-31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State how many days in each month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in a year varies between 365 and 366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there are 366 days in a leap year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the time difference between two events by counting on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number of seconds in a minute and the number of minutes in one hour.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Debate with pupils about why 60 and not 100 was used to measure seconds and minutes.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Say out loud together the poem ’There are 30 days in ……’ as a way to help pupils remember how many days there are in each month.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Talk about leap year and associate it with the Olympics.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Estimate the length of time it takes for things to happen. Use as many everyday examples as possible, such as time to get to school; time to drink a glass of milk or water, etc.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seconds are there in: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2minutes;         4 minutes and 20 seconds;     4 minutes;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 minutes and 10 seconds;  7 minutes and five seconds?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minutes are there in: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 hour and 10 minutes;  a quarter of an hour;    6 hours;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 hours and six minutes;    4 hours and twenty minutes?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it is June 3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rd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today, how many days will be before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it is September 1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it is May 30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today, how many days will it be before September 5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3238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school concert started at 7.30pm and finished at 9.15pm. How many minutes did the concert last for?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football match started at 3pm and finished at 4.47pm. There was 15 minutes break at half time.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minutes did they play football for?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031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72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6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numbers of seconds in a minute and the number of days in each month, year and leap year.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durations of events, for example to calculate time taken by particular events or tasks.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4830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minutes = 1 hour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seconds = 1 minute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per month varies from 28-31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State how many days in each month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in a year varies between 365 and 366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there are 366 days in a leap year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the time difference between two events by counting on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Continue the pattern: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 minute = 60 seconds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 minutes = 120 seconds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 minutes = 180 seconds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(continue until 10 minutes)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 minutes = quarter of an hour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 minutes = half an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hour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 minutes = three-quarters of an hour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60 minutes = 1 hour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75 minutes = 1 hour and a quarter (or 15 minutes)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(continue until you reach 300minutes)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Term starts on September 1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and ends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on December 15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days does term last (including Saturdays and Sundays and half term)?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There are 15 weekends during this term and 5 days off for half term.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actual days do we attend school during the Autumn term?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56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Think of the seasons: Spring; Summer; Autumn and Winter.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In which season do these dates fall: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December 25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August 11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April 23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rd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October 4th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8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of these is longest: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 hour and 14 minutes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77 minutes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4,000 seconds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 hours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850 minutes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2.30am to 2.30pm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15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There are 31 days in May.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hours are there?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am awake for 16 hours each 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minutes am I awake each day?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2321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71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</a:t>
                      </a:r>
                      <a:r>
                        <a:rPr lang="en-GB" sz="16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numbers of seconds in a minute and the number of days in each month, year and leap year.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durations of events, for example, to calculate time taken by particular events or tasks.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minutes = 1 hour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60 seconds = 1 minute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per month varies from 28-31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State how many days in each month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number of days in a year varies between 365 and 366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there are 366 days in a leap year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the time difference between two events by counting on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Home on Time?</a:t>
                      </a:r>
                    </a:p>
                    <a:p>
                      <a:endParaRPr lang="en-GB" sz="14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now half past eight.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Helen has to be home by 11 o’clock and she is watching a film at her friend’s house which lasts 2 hours.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takes 10 minutes to walk home.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Has she enough time to watch all the film and get home on time?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Playing Football</a:t>
                      </a:r>
                    </a:p>
                    <a:p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now one o’clock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Paul has to be home by half past three.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is playing football for his team.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game lasts for 1 and a half hours.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takes half an hour to have a shower after the game and 15 minutes to walk home.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Has he enough time to get home on time?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Town Visit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It is now between 9 and 10am.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 arrived in town 135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minutes ago.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 left my house at 7.10am and walked for 10 minutes before I caught the bus.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bus journey lasted 20 minutes.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What time is it now?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Record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the time using the 24-hour clock system.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Lazy Day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It is now between 2 and 3 pm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got out of bed 360 minutes ago.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woke up and read my book for 45 minutes before I got out of my bed.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My alarm went off at 7.30am but I lay awake and thought about the day ahead for 30 minutes before I started to read.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time is it now?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Record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the time using the 24-hour clock system.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3136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6399</Words>
  <Application>Microsoft Office PowerPoint</Application>
  <PresentationFormat>Widescreen</PresentationFormat>
  <Paragraphs>762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2</cp:revision>
  <dcterms:created xsi:type="dcterms:W3CDTF">2020-05-24T11:36:58Z</dcterms:created>
  <dcterms:modified xsi:type="dcterms:W3CDTF">2020-05-24T11:46:32Z</dcterms:modified>
</cp:coreProperties>
</file>