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00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961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3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3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5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9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38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9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07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Statistics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simple questions by counting the number of objects in each category and sorting the categories by quantity. </a:t>
                      </a:r>
                      <a:endParaRPr lang="en-GB" sz="2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questions about totalling and compare categorical data.</a:t>
                      </a:r>
                      <a:endParaRPr lang="en-GB" sz="2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8556">
                <a:tc rowSpan="2"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block graph shows pupils’ favourite colours: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Which was the favourite colour?</a:t>
                      </a: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Which was the least favourite colour?</a:t>
                      </a:r>
                    </a:p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many children voted?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The graph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shows how far a car has travelled in 4 hours.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car has travelled the furthest?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car has travelled the least?</a:t>
                      </a:r>
                    </a:p>
                    <a:p>
                      <a:pPr algn="l"/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Km did the red car travel?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6646">
                <a:tc gridSpan="3" vMerge="1">
                  <a:txBody>
                    <a:bodyPr/>
                    <a:lstStyle/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122170" y="2734310"/>
          <a:ext cx="2647950" cy="251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13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Red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Yellow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Green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Blue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Purple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901565" y="5268242"/>
            <a:ext cx="354330" cy="3009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901565" y="5617724"/>
            <a:ext cx="354330" cy="3009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901565" y="5961742"/>
            <a:ext cx="354330" cy="3009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134910" y="2486167"/>
          <a:ext cx="3307080" cy="1847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07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00825">
                <a:tc>
                  <a:txBody>
                    <a:bodyPr/>
                    <a:lstStyle/>
                    <a:p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300Km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400Km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700Km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579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579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579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170" y="3980955"/>
            <a:ext cx="588645" cy="3224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66" b="10114"/>
          <a:stretch/>
        </p:blipFill>
        <p:spPr>
          <a:xfrm>
            <a:off x="6313170" y="3565577"/>
            <a:ext cx="588645" cy="3011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169" y="3155711"/>
            <a:ext cx="644112" cy="289851"/>
          </a:xfrm>
          <a:prstGeom prst="rect">
            <a:avLst/>
          </a:prstGeom>
        </p:spPr>
      </p:pic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83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749534" y="86380"/>
          <a:ext cx="8564136" cy="627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555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231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simple questions by counting the number of objects in each category and sorting the categories by quantity.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Ask and answer questions about totalling and compare categorical data.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7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7943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objects to answer questions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Pose questions about given information for others to answer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data and answer questions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information and present it pictorially 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Talk to the pupils about creating charts. Many will already be familiar with the idea after their work in EY and Year 1.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talk more about the axes and how important the labelling is.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a class block graph on a large scale, emphasising the important aspects of labelling and moving from a pictograph to a block graph.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the pupils to carry out their own surveys in small groups and then work together on collating the results.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should be able to use a tally system for collecting their information.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Carry out a survey to find out which is the favourite fruit across the class. When collating the information record the information as a tally.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Work as a group to create a pictograph of the results.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(This should be done on a pre-prepared chart).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61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07780" y="2948940"/>
            <a:ext cx="14058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Which is the pupils’ favourite subject?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Which is the least favourite subject?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many pupils voted for Topic as their favourite subject?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many pupils voted altogether?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many pupils voted for English and Maths?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225540" y="2948941"/>
          <a:ext cx="2579370" cy="3320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8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9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9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98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3292">
                <a:tc gridSpan="6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A graph to show pupils’ favourite subject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0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29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29876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English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Maths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Topic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RE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Science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21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22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- Deeper Understanding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simple questions by counting the number of objects in each category and sorting the categories by quantity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Ask and answer questions about totalling and compare categorical data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objects to answer questions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Pose questions about given information for others to answer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data and answer questions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information and present it pictorially 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On the chart below put in the tally for each of the numbers shown: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Look at the graph below. It is the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result of a survey amongst the class about who they thought would win the next World Cup.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 out 5 questions you could ask your friends about this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graph.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5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Here are the results of a survey about the children’s favourite lunch: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Burger and chips             6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Pizza                                  9            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Pasta                                 3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Jacket Potato                  5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Curly Fries and Beans     11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Roast Dinner                     3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your own graph on the squared paper provided for you to show the results.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39490" y="2542441"/>
          <a:ext cx="3299460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9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99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25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28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30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7070941" y="2618642"/>
          <a:ext cx="3102428" cy="2758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32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4819">
                <a:tc gridSpan="7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Who will win the next World Cup?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81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5168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England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Spain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Brazil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Germany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Italy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Argentina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26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958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simple questions by counting the number of objects in each category and sorting the categories by quantity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questions about totalling and compare categorical data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3139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objects to answer questions</a:t>
                      </a:r>
                      <a:endParaRPr lang="en-GB" sz="1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Pose questions about given information for others to answer</a:t>
                      </a:r>
                      <a:endParaRPr lang="en-GB" sz="1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data and answer questions</a:t>
                      </a:r>
                      <a:endParaRPr lang="en-GB" sz="1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information and present it pictorially </a:t>
                      </a:r>
                      <a:endParaRPr lang="en-GB" sz="1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a class children are asked to vote for their favourite subject.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 voted for PE, 6 voted for Maths, 5 for History, 4 for Art, 2 for Geography and 1 for Reading.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the block graph to show how everyone voted, putting the most popular subject first (the first has been done for you).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Graphs and Charts: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would be a good survey to carry out in your class, so as to show similarities and differences in your class’s views?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2 ideas.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block graph with your results.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27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a tally chart to show that there are 15 boys in a class and 13 girls.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2899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School Council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a class children are asked to vote for a member to be on the school council. 10 voted for Helen, 5 for Ariana, 6 voted for Ella, 2 for Henry and 4 for Cybel. Create a graph to show how everyone voted.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608072" y="3042920"/>
          <a:ext cx="3219447" cy="3137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99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1493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2986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PE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Maths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History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Art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Geog</a:t>
                      </a:r>
                    </a:p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Read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7010400" y="3870198"/>
          <a:ext cx="316774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3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Boys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Girls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76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620885"/>
          <a:ext cx="8227216" cy="50825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3: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simple questions by counting the number of objects in each category and sorting the categories by quantity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Ask and answer questions about totalling and compare categorical data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Construct a block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diagram to 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show information collected (amounts of less than 20)?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Construct a simple table 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to 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show information collected (amounts of less than 20)?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keep a record of a survey by using a tally chart?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information contained within a simple tally chart?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information contained within a block diagram?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information contained within a simple table?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19660" y="2748861"/>
            <a:ext cx="648072" cy="2954564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0901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1098</Words>
  <Application>Microsoft Office PowerPoint</Application>
  <PresentationFormat>Widescreen</PresentationFormat>
  <Paragraphs>234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2020-06-20T19:59:31Z</dcterms:created>
  <dcterms:modified xsi:type="dcterms:W3CDTF">2020-06-20T20:00:11Z</dcterms:modified>
</cp:coreProperties>
</file>