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80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41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478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54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098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0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9518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965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5769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428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327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67E6C-4C21-4FF0-BB05-B30A7621E014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35014-FA21-4F63-8F65-6106A08358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057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4"/>
          <a:ext cx="8229600" cy="6117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1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630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109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4: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8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2: Week 4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Fractions</a:t>
                      </a:r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Decimals: -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 decimals with one decimal place to the nearest whole number.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Compare numbers with the same number of decimal places up to two decimal places.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4317">
                <a:tc gridSpan="5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Round the following decimal numbers to the nearest whole number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Which is the number with the greater value?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17.3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3.12 or 3.21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24.8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4.14 or 4.41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19.3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3.42</a:t>
                      </a:r>
                      <a:r>
                        <a:rPr lang="en-GB" sz="1600" baseline="0" dirty="0" smtClean="0">
                          <a:latin typeface="Century Gothic" panose="020B0502020202020204" pitchFamily="34" charset="0"/>
                        </a:rPr>
                        <a:t> or 3.24</a:t>
                      </a:r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7.5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6.7 or 6.69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2431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16.5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5.6 or 5.55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17.4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8.3 or 8.13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29.6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10.56 or 10.65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243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1.3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20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6.76 or 6.67</a:t>
                      </a:r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584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154851"/>
          <a:ext cx="8564136" cy="6279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80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33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-Round decimals with one decimal place to the nearest whole number.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Compare numbers with the same number of decimal places up to two decimal places.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895">
                <a:tc rowSpan="4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 a number with one decimal place to nearest whole number.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one decimal place, place in order (smallest to largest and vice versa).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one decimal place, place in order (smallest to largest and vice versa).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two decimal places, place in order (smallest to largest and vice versa).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5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two decimal places, place in order (smallest to largest and vice versa).</a:t>
                      </a:r>
                      <a:endParaRPr lang="en-GB" sz="105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8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about the strategy involved with rounding.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about the value of decimals and remind them of the terms tenths and hundredths.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a set of cards or the IWB to get pupils to respond to either rounding to the nearest whole number or to compare any two numbers with up to decimal points.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Round the following numbers to the nearest whole number.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5.3;    8.5;    9.3;    4.5;   9.1;   10.4;    89.4;    103.5;    90.6;   91.4;  9.5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8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Use a set of cards which have numbers that have up to 2 decimal places. The cards need to have many with the same whole number so that the focus is on the decimal values.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Share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the cards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between 2 to 4 players.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Each player should have a set of cards that are face down. 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In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turn,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put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your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 top card in the middle and see which card has a number with the highest value.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93371">
                <a:tc vMerge="1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number with one decimal place is rounded to the nearest whole number. 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Given the rounded number; give two examples of what the numbers could have been.</a:t>
                      </a:r>
                    </a:p>
                    <a:p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Example: 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 number rounded to 25 could have been 24.6 or 25.4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Give two examples for the following numbers: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28;      34;      67;     103;    8;    17;    90;   67;   92;   67;    93;    99;  29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8632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6686450" y="5336677"/>
          <a:ext cx="174443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23.14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23.67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17.23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17.32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23.97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23.79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102.76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102.77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301342" y="5336678"/>
            <a:ext cx="1597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Circle the larger number in these horizontal pairs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8565646" y="5328468"/>
          <a:ext cx="174443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22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22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56.91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56.19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77.77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78.78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34.81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34.18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991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102.99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102.98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81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225356"/>
          <a:ext cx="8564137" cy="6158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Mastering this Objective – Deeper Understanding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-Round decimals with one decimal place to the nearest whole number.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Compare numbers with the same number of decimal places up to two decimal places.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9600">
                <a:tc rowSpan="2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 a number with one decimal place to nearest whole number.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one decimal place,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one decimal place,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two decimal places,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two decimal places,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Order the following sets of numbers and then round them to the nearest whole numbers: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Given the rounded number of a one decimal place number write down all the possible numbers they could have been.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09960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Write down a two decimal place number that is larger than the one shown.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a set of cards that have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all the possible 2 decimal place numbers on them between 24 and 24.49.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a game which is about knowing which of two numbers is greater.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Play the game with your friends and make adjustments to the rules as needed before you copy out the rules.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627664" y="2295658"/>
          <a:ext cx="92528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23.8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17.9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24.6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27.1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72.5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4716235" y="2295658"/>
          <a:ext cx="92528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16.3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16.4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16.5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16.6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16.7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5804806" y="2295658"/>
          <a:ext cx="925286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52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2.34</a:t>
                      </a:r>
                      <a:endParaRPr lang="en-GB" sz="1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5.76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11.57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9.63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13.84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/>
          </p:nvPr>
        </p:nvGraphicFramePr>
        <p:xfrm>
          <a:off x="7010398" y="2412394"/>
          <a:ext cx="32548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24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7010398" y="3339494"/>
          <a:ext cx="325483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4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254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39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3481900" y="4867275"/>
          <a:ext cx="1696978" cy="1489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Given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Larger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3.12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8.34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1.45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9.34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/>
          </p:nvPr>
        </p:nvGraphicFramePr>
        <p:xfrm>
          <a:off x="5178878" y="4867275"/>
          <a:ext cx="1696978" cy="1489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4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Given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Larger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6.77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9.34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12.56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81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102.56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9438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199067"/>
          <a:ext cx="8564137" cy="6191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-Round decimals with one decimal place to the nearest whole number.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Compare numbers with the same number of decimal places up to two decimal places.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1313">
                <a:tc rowSpan="3">
                  <a:txBody>
                    <a:bodyPr/>
                    <a:lstStyle/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Round a number with one decimal place to nearest whole number.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one decimal place,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one decimal place,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3 numbers with two decimal places,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Char char=""/>
                      </a:pPr>
                      <a:r>
                        <a:rPr lang="en-GB" sz="1000" dirty="0" smtClean="0">
                          <a:solidFill>
                            <a:srgbClr val="FF0066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Given 5 numbers with two decimal places, place in order (smallest to largest and vice versa).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 algn="l">
                        <a:spcAft>
                          <a:spcPts val="0"/>
                        </a:spcAft>
                        <a:buClr>
                          <a:srgbClr val="FF0000"/>
                        </a:buClr>
                        <a:buFont typeface="Wingdings" panose="05000000000000000000" pitchFamily="2" charset="2"/>
                        <a:buNone/>
                      </a:pPr>
                      <a:endParaRPr lang="en-GB" sz="10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a number with one decimal place.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rounded to the nearest whole number I am 25.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decimal digit is 7. What is my number?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 am a number between 20 and 30 with one decimal place.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the digits of my rounded number are added together it makes 9.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My decimal digit is 5. What is my number?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Create a few more of these problems for your friends to solve.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up a set of 5 numbers with the same whole number and one decimal place. Now make up another set of 5 numbers with the same whole number as before but this time with two decimal places.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Using the set of 10, get your partner to put them in order and then then you put your partners in order.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123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Make a board with the whole numbers 24 to 29 on.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Get pupils to place numbers with one or two decimal places on them in the correct place once they have been rounded.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We are two numbers with each having 2 decimal places.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We are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both between 20 and 29.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When adding all our 4 digits together both of us add up 12.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We have the same ones value.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could our two number be?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There may be more than one answer.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Create your own problem along these lines for your friends to solve.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a board game that involves rounding to the nearest whole number and also decimal numbers up to two decimal places.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You may think of ideas such as snakes and ladders or even draughts.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If you use a dice it can be numbered as you wish and does not have to 1 to 6.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Create the game with your partner and see if it can be played by others following your rules.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Don’t forget it has to feature decimals.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255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883231"/>
          <a:ext cx="8227216" cy="45872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4</a:t>
                      </a:r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: Assessment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6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Fractions: Decimals: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-Round decimals with one decimal place to the nearest whole number.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400" b="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 Compare numbers with the same number of decimal places up to two decimal places.</a:t>
                      </a:r>
                      <a:endParaRPr lang="en-GB" sz="2400" b="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a set of numbers with two decimal place giving the smallest number first?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order a set of numbers with one decimal place giving the smallest number first?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round a number with two decimal places to the nearest whole number?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Can you round a number with one decimal place to the nearest whole number?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Are you confident when dealing with numbers with tenths and hundredth values?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3015343"/>
            <a:ext cx="648072" cy="2455129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(c) Focus Education (UK)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CE50E-DD84-4B50-A55B-EBE5FCB77AC7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254021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1531</Words>
  <Application>Microsoft Office PowerPoint</Application>
  <PresentationFormat>Widescreen</PresentationFormat>
  <Paragraphs>185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Marsh</dc:creator>
  <cp:lastModifiedBy>Craig Marsh</cp:lastModifiedBy>
  <cp:revision>4</cp:revision>
  <dcterms:created xsi:type="dcterms:W3CDTF">2020-06-28T11:35:19Z</dcterms:created>
  <dcterms:modified xsi:type="dcterms:W3CDTF">2020-06-28T11:39:42Z</dcterms:modified>
</cp:coreProperties>
</file>