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680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1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47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4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09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95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6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9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42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327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7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944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86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8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4: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4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Measures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Money: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Adding and subtracting amounts of money to give change, using both £ and p in practical contexts.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50p + 20p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If I have 7 x 50p, how much have I got?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£1.50 + 25p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£2.50 – 60p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If I have 8 x 20p, how much have I got?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£3.25 – 75p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rowSpan="2" gridSpan="4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4 x                + 6 x             =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I pay with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 £5 note for goods to the value of £3.15p.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How much change should I receive?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4" v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rowSpan="2" gridSpan="4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6 x             + 10 x             =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I pay with a £10 for goods to the value of £4.80p. How much change should I receive?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4" v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120" y="4075058"/>
            <a:ext cx="540000" cy="534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143" y="4075058"/>
            <a:ext cx="540000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52950" y="4075058"/>
            <a:ext cx="742950" cy="534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121" y="5155060"/>
            <a:ext cx="547605" cy="54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585" y="5155060"/>
            <a:ext cx="546558" cy="540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552950" y="5150740"/>
            <a:ext cx="742950" cy="548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38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9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87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44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Money: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Adding and subtracting amounts of money to give change, using both £ and p in practical contexts.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any two amounts of money using notes and coins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out an amount of money by organising it into sets of the same coins and then making up sets of pounds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 change from £5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 change from £10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Another opportunity to help pupils to have deeper understanding of amounts of money before tackling Year 4 learning.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coins to help pupils work practically through buying and giving change.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Help pupils to organise themselves when counting large sums of money by organising money into sets of each amount and then making up pounds.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Pupils should be encouraged to buy two items from a shop and work out how much the combined items cost.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They should also learn to work out the difference between amounts.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Using coins make the following amounts in three different ways: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£5.75p          £8.25p          £11.90p       £15.67p      £5.98p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Record each in your maths books.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Take a bag full of coins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and organise the coins so that you can work out very quickly the amount in the bag.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You could do this by challenging your friend to find out which of the ways is quicker.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how you count large amounts of money to your friend.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I pay with a £5 note for items that cost below, how much change should I receive?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£2.89p      £4.12p        89p       £3.65p     £2.90p     £75p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if I had used a £10 note to pay, how much change would I have received then?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994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Pay the following amounts using the least amount of notes and coins.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£3.35p         £6.98p       £5.17p      £2.78p      99p       £6.76p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962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18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7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960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Money: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Adding and subtracting amounts of money to give change, using both £ and p in practical contexts.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162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any two amounts of money using notes and coins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out an amount of money by organising it into sets of the same coins and then making up sets of pounds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 change from £5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 change from £10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£2.80p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+              =  £10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£35.50p +            = £50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£6.73p +              = £15.20p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45p +                   = £12.50p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£6.76p +              = £40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Lunch time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 buy my lunch and my friend’s lunch.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 buy two teas for 90p each; 2 sandwiches for £1.25p each and 2 yogurts for 55p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How much change will I get from a £10 note?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My friend says she can pay me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half now and half tomorrow. How much will she have to pay me tomorrow?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  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Buying an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Electronic Game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bought a new game for my X Box.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cost between £9 and £10.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paid with a £10 note.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received 4 silver coins as my change.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could the game have cost if all the silver coins were the same?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different answers could there be?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Coins in a row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 pay for my lunch with these 4 coins.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Show me three other ways we could have ended up paying for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lunch.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4295775" y="2093855"/>
            <a:ext cx="400050" cy="307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295775" y="2472012"/>
            <a:ext cx="400050" cy="2705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295775" y="2813514"/>
            <a:ext cx="400050" cy="307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295775" y="3184034"/>
            <a:ext cx="400050" cy="307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295775" y="3554554"/>
            <a:ext cx="400050" cy="307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639" y="4295792"/>
            <a:ext cx="594000" cy="59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49" y="4292521"/>
            <a:ext cx="600000" cy="59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467" y="4292521"/>
            <a:ext cx="602366" cy="594000"/>
          </a:xfrm>
          <a:prstGeom prst="rect">
            <a:avLst/>
          </a:prstGeom>
        </p:spPr>
      </p:pic>
      <p:pic>
        <p:nvPicPr>
          <p:cNvPr id="14" name="Picture 13" descr="1 pound coi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329" y="4292521"/>
            <a:ext cx="594000" cy="594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6487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130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35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0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Money: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Adding and subtracting amounts of money to give change, using both £ and p in practical contexts.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13199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 any two amounts of money using notes and coins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out an amount of money by organising it into sets of the same coins and then making up sets of pounds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 change from £5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 change from £10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Savings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Tom and Andy have saved £45 between them.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Tom has saved £11 more than Andy.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had each one saved?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Nita and India have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saved £67 between them. Nita has saved £17 more than India.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has each one saved?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Buying an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Electronic Game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bought another new game for my X Box.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cost between £15 and £20.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paid with a £20 note.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received 4 silver coins as my change.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could the game have cost if all the silver coins were different?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could the game have cost if all the coins were the same?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Place these five coins in a row following these instructions: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total of the first three coins is 31p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total of the last three coins is £1.12p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last coin is double the value of the first coin.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make up some more instructions with these 5 coins and then with a different set of 5 coins.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Place a coin in each segment so that this money triangle works.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929" y="4072676"/>
            <a:ext cx="556260" cy="5562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517" y="4076569"/>
            <a:ext cx="563636" cy="558000"/>
          </a:xfrm>
          <a:prstGeom prst="rect">
            <a:avLst/>
          </a:prstGeom>
        </p:spPr>
      </p:pic>
      <p:pic>
        <p:nvPicPr>
          <p:cNvPr id="9" name="Picture 8" descr="1p coin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481" y="4066302"/>
            <a:ext cx="546796" cy="5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2p Reverse Image minted in UNITED KINGDOM in 2001 (1971-up  -  Elizabeth II - Decimal Coinage)  - The Coin Databas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680" y="4056559"/>
            <a:ext cx="558000" cy="5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Isosceles Triangle 137"/>
          <p:cNvSpPr>
            <a:spLocks noChangeArrowheads="1"/>
          </p:cNvSpPr>
          <p:nvPr/>
        </p:nvSpPr>
        <p:spPr bwMode="auto">
          <a:xfrm>
            <a:off x="7598629" y="3783495"/>
            <a:ext cx="2209800" cy="1798637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cxnSp>
        <p:nvCxnSpPr>
          <p:cNvPr id="12" name="Straight Connector 11"/>
          <p:cNvCxnSpPr>
            <a:stCxn id="11" idx="3"/>
          </p:cNvCxnSpPr>
          <p:nvPr/>
        </p:nvCxnSpPr>
        <p:spPr>
          <a:xfrm flipV="1">
            <a:off x="8703529" y="4865981"/>
            <a:ext cx="13474" cy="716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endCxn id="11" idx="1"/>
          </p:cNvCxnSpPr>
          <p:nvPr/>
        </p:nvCxnSpPr>
        <p:spPr>
          <a:xfrm flipH="1" flipV="1">
            <a:off x="8151080" y="4682813"/>
            <a:ext cx="559187" cy="183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endCxn id="11" idx="5"/>
          </p:cNvCxnSpPr>
          <p:nvPr/>
        </p:nvCxnSpPr>
        <p:spPr>
          <a:xfrm flipV="1">
            <a:off x="8717003" y="4682813"/>
            <a:ext cx="538976" cy="183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 rot="18116545">
            <a:off x="7552139" y="4325411"/>
            <a:ext cx="859622" cy="4485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£1.02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 rot="3440653">
            <a:off x="9167892" y="4393121"/>
            <a:ext cx="608278" cy="4428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52p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8287192" y="5592828"/>
            <a:ext cx="859622" cy="3723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£1.50</a:t>
            </a:r>
            <a:endParaRPr lang="en-GB" dirty="0"/>
          </a:p>
        </p:txBody>
      </p:sp>
      <p:pic>
        <p:nvPicPr>
          <p:cNvPr id="20" name="Picture 19" descr="1 pound coin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601" y="4068882"/>
            <a:ext cx="558000" cy="5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228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19838"/>
          <a:ext cx="8227216" cy="536448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24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80060">
                <a:tc gridSpan="10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10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Money: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Adding and subtracting amounts of money to give change, using both £ and p in practical contexts.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word problems involving money where the amounts do not exceed £10?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add any two amounts of money up to £10 in value?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give change from a £10 for any amount that costs less than £10?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give change from a £5 for any amount that costs less than £5?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give change from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 £1 for any amount costing less than a £1?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sort money into like sets to make it easy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for counting?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090">
                <a:tc gridSpan="7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immediately recognise all coins and notes between 1p and £10?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43064" y="2582518"/>
            <a:ext cx="648072" cy="3501800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17043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1317</Words>
  <Application>Microsoft Office PowerPoint</Application>
  <PresentationFormat>Widescreen</PresentationFormat>
  <Paragraphs>170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3</cp:revision>
  <dcterms:created xsi:type="dcterms:W3CDTF">2020-06-28T11:35:19Z</dcterms:created>
  <dcterms:modified xsi:type="dcterms:W3CDTF">2020-06-28T11:38:45Z</dcterms:modified>
</cp:coreProperties>
</file>