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369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81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319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026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588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956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489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90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757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306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259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6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59719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1: Week 6: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1: Week 6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Geometry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Properties: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horizontal and vertical lines and pairs of perpendicular &amp; parallel lines</a:t>
                      </a:r>
                      <a:endParaRPr lang="en-GB" sz="1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45921">
                <a:tc rowSpan="2"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Label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A to D the following: horizontal line; vertical line; parallel lines and a perpendicular line:</a:t>
                      </a: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A __________________</a:t>
                      </a: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B  __________________</a:t>
                      </a: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C __________________</a:t>
                      </a:r>
                    </a:p>
                    <a:p>
                      <a:pPr algn="l"/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D __________________</a:t>
                      </a: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Draw a line that is at 90° to the lines below: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97269">
                <a:tc gridSpan="3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Show the parallel lines in these shapes (if they have any):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2423453" y="3203257"/>
            <a:ext cx="0" cy="1314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329940" y="3104689"/>
            <a:ext cx="16116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167062" y="3688077"/>
            <a:ext cx="605790" cy="720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969894" y="3835479"/>
            <a:ext cx="605790" cy="720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4255771" y="3960760"/>
            <a:ext cx="756295" cy="809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262663" y="3960760"/>
            <a:ext cx="718910" cy="8091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255520" y="4517707"/>
            <a:ext cx="388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A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70020" y="3074670"/>
            <a:ext cx="388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29890" y="4186237"/>
            <a:ext cx="388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52950" y="4769924"/>
            <a:ext cx="388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D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6518910" y="2795350"/>
            <a:ext cx="0" cy="12973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639050" y="4055569"/>
            <a:ext cx="13487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6370320" y="5006340"/>
            <a:ext cx="89154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Parallelogram 24"/>
          <p:cNvSpPr/>
          <p:nvPr/>
        </p:nvSpPr>
        <p:spPr>
          <a:xfrm>
            <a:off x="8130540" y="5006340"/>
            <a:ext cx="777240" cy="51435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Isosceles Triangle 25"/>
          <p:cNvSpPr/>
          <p:nvPr/>
        </p:nvSpPr>
        <p:spPr>
          <a:xfrm>
            <a:off x="6518910" y="5657850"/>
            <a:ext cx="742950" cy="48006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Flowchart: Manual Input 26"/>
          <p:cNvSpPr/>
          <p:nvPr/>
        </p:nvSpPr>
        <p:spPr>
          <a:xfrm>
            <a:off x="8056245" y="5632335"/>
            <a:ext cx="925830" cy="457200"/>
          </a:xfrm>
          <a:prstGeom prst="flowChartManualIn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454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9"/>
          <a:ext cx="8564136" cy="6100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Properties: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horizontal and vertical lines and pairs of perpendicular &amp; parallel lines</a:t>
                      </a:r>
                      <a:endParaRPr lang="en-GB" sz="1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3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and be able to accurately use: horizontal and vertical 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horizontal and vertical in everyday situations 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relationship between horizontal and vertical 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and be able to accurately use: parallel and perpendicular 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Accurately draw a line that is parallel or perpendicular to a given line 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Introduce the terms: horizontal and vertical.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how the word horizontal comes from the term horizon.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Show photographs of various horizons and emphasise the line.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for examples of horizontal lines in the classroom.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for vertical lines in the classroom.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Introduce the term parallel. Use common examples such as shelves to show how they are used in everyday lives.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Introduce the term perpendicular and explain how it is different to vertical.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90° angles and how this is relevant for perpendicular lines.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Explaining terms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what the term parallel is.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what the term horizontal is.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what the term vertical is.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Explain what the term perpendicular is.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Record your explanations in your maths book.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0780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Look at the numbers 0 to 9.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Write each down and explain if they have horizontal or vertical lines.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Make a table to show your findings: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Record as many vertical and horizontal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lines you see when you take a walk around: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classroom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school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playground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street immediately outside your school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In your home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328410" y="3728720"/>
          <a:ext cx="371094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7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7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77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77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0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More than 1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Horizontal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Vertical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513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77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Properties: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horizontal and vertical lines and pairs of perpendicular &amp; parallel lines</a:t>
                      </a:r>
                      <a:endParaRPr lang="en-GB" sz="1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71700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and be able to accurately use: horizontal and vertical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horizontal and vertical in everyday situations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relationship between horizontal and vertical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and be able to accurately use: parallel and perpendicular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Accurately draw a line that is parallel or perpendicular to a given line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Drawing horizontal and vertical lines.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vertical lines that are: 5cm long; 10cm long; 20cm long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horizontal lines that are: 5cm long; 10cm long; 20cm long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Drawing parallel lines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Look at the lines below (A,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B and C)</a:t>
                      </a: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Draw lines that are parallel to them: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2749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Capital and Small Case Letters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Which capital and small case letters have the following?: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Horizontal or Vertical lines.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Record in the table below: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Perpendicular Lines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Draw a line that is perpendicular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to the lines below.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482340" y="5117176"/>
          <a:ext cx="342519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1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1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17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Capital Letters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Small case</a:t>
                      </a:r>
                      <a:endParaRPr lang="en-GB" sz="10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Horizontal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000" b="1" dirty="0" smtClean="0">
                          <a:latin typeface="Century Gothic" panose="020B0502020202020204" pitchFamily="34" charset="0"/>
                        </a:rPr>
                        <a:t>Vertical</a:t>
                      </a:r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 flipH="1">
            <a:off x="7314069" y="2751336"/>
            <a:ext cx="800100" cy="937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449032" y="2720340"/>
            <a:ext cx="788670" cy="857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9823053" y="2563614"/>
            <a:ext cx="171450" cy="9829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065321" y="3264230"/>
            <a:ext cx="404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A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630603" y="3239584"/>
            <a:ext cx="404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572605" y="2779633"/>
            <a:ext cx="404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C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7267576" y="5875794"/>
            <a:ext cx="1274445" cy="114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550389" y="4710538"/>
            <a:ext cx="0" cy="937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911074" y="4994910"/>
            <a:ext cx="1097280" cy="1017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180076" y="5416034"/>
            <a:ext cx="404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A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219579" y="4810406"/>
            <a:ext cx="404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596093" y="5231368"/>
            <a:ext cx="404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5147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963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Properties: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horizontal and vertical lines and pairs of perpendicular &amp; parallel lines</a:t>
                      </a:r>
                      <a:endParaRPr lang="en-GB" sz="1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and be able to accurately use: horizontal and vertical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Recognise horizontal and vertical in everyday situations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the relationship between horizontal and vertical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and be able to accurately use: parallel and perpendicular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Accurately draw a line that is parallel or perpendicular to a given line 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Regular shapes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 at the two shapes below.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Do they have parallel lines?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so, show by marking them appropriately.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School Logo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Create your own school logo that contains at least one set of parallel lines and a horizontal and vertical line.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Record  your logo in your book showing where the parallel; vertical and horizontal lines are.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Capital and small case letters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Which capital letters have perpendicular and / or parallel lines?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Are there any small case letters that have a set of parallel or perpendicular lines.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Do any small case letters have horizontal lines?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at the following shapes: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Mark out any horizontal or vertical lines.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Mark out a line that is perpendicular to another.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Mark out any parallel lines.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Flowchart: Preparation 1"/>
          <p:cNvSpPr/>
          <p:nvPr/>
        </p:nvSpPr>
        <p:spPr>
          <a:xfrm>
            <a:off x="3695700" y="2617470"/>
            <a:ext cx="1085850" cy="857250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gular Pentagon 4"/>
          <p:cNvSpPr/>
          <p:nvPr/>
        </p:nvSpPr>
        <p:spPr>
          <a:xfrm>
            <a:off x="5330190" y="2606040"/>
            <a:ext cx="960120" cy="88011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Left-Right Arrow 6"/>
          <p:cNvSpPr/>
          <p:nvPr/>
        </p:nvSpPr>
        <p:spPr>
          <a:xfrm>
            <a:off x="7118985" y="4880610"/>
            <a:ext cx="1040130" cy="58293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Left-Right Arrow 7"/>
          <p:cNvSpPr/>
          <p:nvPr/>
        </p:nvSpPr>
        <p:spPr>
          <a:xfrm rot="19539300">
            <a:off x="8754103" y="4880610"/>
            <a:ext cx="1040130" cy="58293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Left-Right Arrow 8"/>
          <p:cNvSpPr/>
          <p:nvPr/>
        </p:nvSpPr>
        <p:spPr>
          <a:xfrm rot="16200000">
            <a:off x="7930515" y="5349240"/>
            <a:ext cx="1040130" cy="58293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5105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916434"/>
          <a:ext cx="8227216" cy="440372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859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80060">
                <a:tc gridSpan="8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8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Properties: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horizontal and vertical lines and pairs of perpendicular &amp; parallel lines</a:t>
                      </a:r>
                      <a:endParaRPr lang="en-GB" sz="1400" dirty="0" smtClean="0"/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d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raw lines that are perpendicular and parallel to a given line? 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k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now the terms perpendicular and parallel?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k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now the relationship between horizontal and horizon?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ecognise horizontal and vertical in everyday situations, eg, telephone pole being vertical, the sea being horizontal?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Do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k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now the terms: horizontal and vertical?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676244"/>
            <a:ext cx="648072" cy="2643915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907958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6075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1: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1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Place Value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place value, including additional reasoning activities.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317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Circle the tens value in each of the following numbers: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Count on from the following sequence: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3">
                  <a:txBody>
                    <a:bodyPr/>
                    <a:lstStyle/>
                    <a:p>
                      <a:endParaRPr lang="en-GB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 269       172          430        45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251.. 255..259..         ..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If 379 is be set as 300 + 70 + 9</a:t>
                      </a: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Set the following in the same way: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Continue with the following sequences: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48636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  279</a:t>
                      </a: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  358</a:t>
                      </a: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  612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412..405..        ..391..</a:t>
                      </a:r>
                    </a:p>
                    <a:p>
                      <a:endParaRPr lang="en-GB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620.. 605..         ..</a:t>
                      </a:r>
                      <a:r>
                        <a:rPr lang="en-GB" baseline="0" dirty="0" smtClean="0">
                          <a:latin typeface="Century Gothic" panose="020B0502020202020204" pitchFamily="34" charset="0"/>
                        </a:rPr>
                        <a:t> 575..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7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Order the following putting the smallest first: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Write the following amounts in words: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7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262;  98;  258;  82; 501; 239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259 _______________________</a:t>
                      </a: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167 _______________________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7844790" y="285750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8530590" y="285750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7227570" y="419862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530590" y="419862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345680" y="467106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625840" y="467106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133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12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87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24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Value: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place value, including additional reasoning activities.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Focus specifically on: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greatest 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smallest to largest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largest to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Identifying the hundreds, tens and ones in any 3 digit number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Partitioning a 3 digit number identifying the value of each digit</a:t>
                      </a:r>
                      <a:r>
                        <a:rPr lang="en-GB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	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During this session it is important to ensure all pupils are confident in place value of numbers with up to 3-digits.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Go up and down in sequences with numbers up to 1000.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Ensure pupils are confident going through the hundreds and through the tens when counting in amounts both forwards and backwards.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Knowing the value of each digit is of paramount importance before they move on to Year 4, so double check pupils’ understanding.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Partition the following numbers, as set out by the first example: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258 = (200 + 50 + 8)              723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349                                         174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402                                         509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Continue these sequences: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234…239…244…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825…819…816….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264…      …244…234…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518…503…      473…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Which of the these numbers is the greatest value?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Write them in order – smallest first: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238        283      832     823     328     382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562        625      652     265     256     526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3656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Write these numbers in words: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278                          723                    491                     666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276                          476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    601                     905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267450" y="3623310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117080" y="3261360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7117080" y="3463576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433310" y="3623310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6644640" y="3851910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410450" y="3825526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143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9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Value: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place value, including additional reasoning activities.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36470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specifically on: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greatest 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smallest to largest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largest to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Identifying the hundreds, tens and ones in any 3 digit number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Partitioning a 3 digit number identifying the value of each digit</a:t>
                      </a:r>
                      <a:r>
                        <a:rPr lang="en-GB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	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Write the value of the numbers represented by counters in the following matrix: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Harry has three cards: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Make up as many 3-digit numbers as you can using these three cards.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many 3-digit numbers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can you make if you could use each card twice?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many if you could use each card three times?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6272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w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hich set do these numbers belong: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147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245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171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67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Make up a set of 20 cards with numbers between 0 and 1000 written in words. There should be a good mixture of larger and smaller 3-digit numbers as well as the occasional 2-digit and one-digit number.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make up a set of 20 cards with the corresponding numbers 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With a friend think of a suitable game to play. Make up and write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out the rules.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516630" y="2254250"/>
          <a:ext cx="3356612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9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91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91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91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056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100s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56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56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56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56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56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707130" y="26060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3890010" y="26060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4552950" y="26060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4798696" y="26060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4690110" y="266128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4095750" y="26187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/>
          <p:cNvSpPr/>
          <p:nvPr/>
        </p:nvSpPr>
        <p:spPr>
          <a:xfrm>
            <a:off x="5521643" y="257873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3768090" y="288636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4011930" y="29108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4164793" y="292637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/>
          <p:cNvSpPr/>
          <p:nvPr/>
        </p:nvSpPr>
        <p:spPr>
          <a:xfrm>
            <a:off x="4587240" y="286102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/>
          <p:cNvSpPr/>
          <p:nvPr/>
        </p:nvSpPr>
        <p:spPr>
          <a:xfrm>
            <a:off x="3611880" y="285149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/>
          <p:cNvSpPr/>
          <p:nvPr/>
        </p:nvSpPr>
        <p:spPr>
          <a:xfrm>
            <a:off x="3875702" y="295500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4762961" y="292637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Oval 19"/>
          <p:cNvSpPr/>
          <p:nvPr/>
        </p:nvSpPr>
        <p:spPr>
          <a:xfrm>
            <a:off x="4943149" y="290102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Oval 20"/>
          <p:cNvSpPr/>
          <p:nvPr/>
        </p:nvSpPr>
        <p:spPr>
          <a:xfrm>
            <a:off x="3909058" y="3180453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Oval 21"/>
          <p:cNvSpPr/>
          <p:nvPr/>
        </p:nvSpPr>
        <p:spPr>
          <a:xfrm>
            <a:off x="5484169" y="284832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5356860" y="295500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Oval 23"/>
          <p:cNvSpPr/>
          <p:nvPr/>
        </p:nvSpPr>
        <p:spPr>
          <a:xfrm>
            <a:off x="5265420" y="283308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5585460" y="291309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5897880" y="29108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5735629" y="290512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4442458" y="313563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4011930" y="29108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4621530" y="315072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4099560" y="3201408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Oval 31"/>
          <p:cNvSpPr/>
          <p:nvPr/>
        </p:nvSpPr>
        <p:spPr>
          <a:xfrm>
            <a:off x="4827731" y="315849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4476748" y="34315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5391150" y="374523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3798570" y="371001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5619750" y="374523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Oval 36"/>
          <p:cNvSpPr/>
          <p:nvPr/>
        </p:nvSpPr>
        <p:spPr>
          <a:xfrm>
            <a:off x="5878830" y="373922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4011930" y="372970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4724400" y="341327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ounded Rectangle 39"/>
          <p:cNvSpPr/>
          <p:nvPr/>
        </p:nvSpPr>
        <p:spPr>
          <a:xfrm>
            <a:off x="7664799" y="2105988"/>
            <a:ext cx="400050" cy="5486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  <a:endParaRPr lang="en-GB" dirty="0"/>
          </a:p>
        </p:txBody>
      </p:sp>
      <p:sp>
        <p:nvSpPr>
          <p:cNvPr id="41" name="Rounded Rectangle 40"/>
          <p:cNvSpPr/>
          <p:nvPr/>
        </p:nvSpPr>
        <p:spPr>
          <a:xfrm>
            <a:off x="8822713" y="2105988"/>
            <a:ext cx="400050" cy="5486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  <a:endParaRPr lang="en-GB" dirty="0"/>
          </a:p>
        </p:txBody>
      </p:sp>
      <p:sp>
        <p:nvSpPr>
          <p:cNvPr id="42" name="Rounded Rectangle 41"/>
          <p:cNvSpPr/>
          <p:nvPr/>
        </p:nvSpPr>
        <p:spPr>
          <a:xfrm>
            <a:off x="8243756" y="2105988"/>
            <a:ext cx="400050" cy="5486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  <a:endParaRPr lang="en-GB" dirty="0"/>
          </a:p>
        </p:txBody>
      </p:sp>
      <p:sp>
        <p:nvSpPr>
          <p:cNvPr id="43" name="Rounded Rectangle 42"/>
          <p:cNvSpPr/>
          <p:nvPr/>
        </p:nvSpPr>
        <p:spPr>
          <a:xfrm>
            <a:off x="4943149" y="4294560"/>
            <a:ext cx="1335731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 to 50</a:t>
            </a:r>
            <a:endParaRPr lang="en-GB" dirty="0"/>
          </a:p>
        </p:txBody>
      </p:sp>
      <p:sp>
        <p:nvSpPr>
          <p:cNvPr id="44" name="Rounded Rectangle 43"/>
          <p:cNvSpPr/>
          <p:nvPr/>
        </p:nvSpPr>
        <p:spPr>
          <a:xfrm>
            <a:off x="4943149" y="4693340"/>
            <a:ext cx="1335731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51 to 100</a:t>
            </a:r>
            <a:endParaRPr lang="en-GB" dirty="0"/>
          </a:p>
        </p:txBody>
      </p:sp>
      <p:sp>
        <p:nvSpPr>
          <p:cNvPr id="45" name="Rounded Rectangle 44"/>
          <p:cNvSpPr/>
          <p:nvPr/>
        </p:nvSpPr>
        <p:spPr>
          <a:xfrm>
            <a:off x="4951885" y="5092120"/>
            <a:ext cx="1335731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101 to 150</a:t>
            </a:r>
            <a:endParaRPr lang="en-GB" dirty="0"/>
          </a:p>
        </p:txBody>
      </p:sp>
      <p:sp>
        <p:nvSpPr>
          <p:cNvPr id="46" name="Rounded Rectangle 45"/>
          <p:cNvSpPr/>
          <p:nvPr/>
        </p:nvSpPr>
        <p:spPr>
          <a:xfrm>
            <a:off x="4959890" y="5507891"/>
            <a:ext cx="1335731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151 to 200</a:t>
            </a:r>
            <a:endParaRPr lang="en-GB" dirty="0"/>
          </a:p>
        </p:txBody>
      </p:sp>
      <p:sp>
        <p:nvSpPr>
          <p:cNvPr id="47" name="Rounded Rectangle 46"/>
          <p:cNvSpPr/>
          <p:nvPr/>
        </p:nvSpPr>
        <p:spPr>
          <a:xfrm>
            <a:off x="4959506" y="5923442"/>
            <a:ext cx="1335731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201 to 250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49" name="Slide Number Placeholder 4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3443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855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Value: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place value, including additional reasoning activities.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specifically on: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greatest 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smallest to largest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largest to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Identifying the hundreds, tens and ones in any 3 digit number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Partitioning a 3 digit number identifying the value of each digit</a:t>
                      </a:r>
                      <a:r>
                        <a:rPr lang="en-GB" sz="105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	</a:t>
                      </a: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 at the six cards with digits on below. How many 3-digit numbers can you make from the set you have if: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 use the number just once?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 can use each digit twice?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one digit has to be in every number?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two of the digits have to be in every number?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six numbers below.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Each has a missing digit.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Add a digit to each so that the number on top is always smaller than the number beneath it.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create similar problems for your friends where the numbers go down in value.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Create two 3-digit numbers that have a difference of more than 10 with the ones number being 7 and the hundreds number being 6?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Create a 3-digit number where the sum of the 3 digits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adds up to 12.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the largest number you can make?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the smallest number you can make?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create your own problems for your friends to solve.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3941529" y="3211830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4429156" y="3215431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6307455" y="3211830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  <a:endParaRPr lang="en-GB" dirty="0"/>
          </a:p>
        </p:txBody>
      </p:sp>
      <p:sp>
        <p:nvSpPr>
          <p:cNvPr id="9" name="Rounded Rectangle 8"/>
          <p:cNvSpPr/>
          <p:nvPr/>
        </p:nvSpPr>
        <p:spPr>
          <a:xfrm>
            <a:off x="5820481" y="3211830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5332854" y="3211830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4883970" y="3211830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7346811" y="2722908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7345016" y="4566123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7345016" y="4105319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/>
          </p:nvPr>
        </p:nvGraphicFramePr>
        <p:xfrm>
          <a:off x="7345016" y="5026927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/>
          </p:nvPr>
        </p:nvGraphicFramePr>
        <p:xfrm>
          <a:off x="7345016" y="3644515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/>
          </p:nvPr>
        </p:nvGraphicFramePr>
        <p:xfrm>
          <a:off x="7345016" y="3183711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6477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1625094"/>
          <a:ext cx="8227216" cy="369506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9596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80060">
                <a:tc gridSpan="7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Value: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place value, including additional reasoning activities.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write each 3-digit number in words?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continue a sequence of 3-digit numbers that either go up or down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in value?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order a set of 3-digit numbers with either the highest number or lowest number first?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know the value of each number in a 3-digit number?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31634" y="3312387"/>
            <a:ext cx="648072" cy="2007772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87678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2235</Words>
  <Application>Microsoft Office PowerPoint</Application>
  <PresentationFormat>Widescreen</PresentationFormat>
  <Paragraphs>361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1: Summer 1</dc:title>
  <dc:creator>Craig Marsh</dc:creator>
  <cp:lastModifiedBy>Craig Marsh</cp:lastModifiedBy>
  <cp:revision>5</cp:revision>
  <dcterms:created xsi:type="dcterms:W3CDTF">2020-07-12T19:59:41Z</dcterms:created>
  <dcterms:modified xsi:type="dcterms:W3CDTF">2020-07-12T20:03:41Z</dcterms:modified>
</cp:coreProperties>
</file>