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838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9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003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961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034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238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154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398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238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07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04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69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5980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3: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3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Addition &amp; Subtraction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and subtraction two-step problems in contexts, deciding which operations and methods to use and why.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2951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During this football season Rovers have scored 129 goals.</a:t>
                      </a:r>
                      <a:r>
                        <a:rPr lang="en-GB" sz="1400" baseline="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Billy was the top scorer with 42 goals. How many did all the others score?</a:t>
                      </a: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Harry bought four items at the supermarket: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the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Sugar cost £1.95; Butter cost 87p; a Treat cost 15p and a loaf of bread cost 75p. Harry paid with a £5.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Did he have enough and if so, how much change did he get?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2953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A group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of children put all their merit stickers together. They have 367. Helen has most with 87 and Tom has two fewer than Helen.</a:t>
                      </a: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If Helen and Tom removed their stickers, how many would be left?</a:t>
                      </a:r>
                    </a:p>
                    <a:p>
                      <a:pPr algn="l"/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There are 228 children in the school.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132 are in Key Stage 2.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How many children are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there that are not in Key Stage 2?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146934" y="3669030"/>
            <a:ext cx="1062990" cy="4800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146934" y="5689465"/>
            <a:ext cx="1062990" cy="4800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178867" y="3725675"/>
            <a:ext cx="1062990" cy="4800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6178867" y="5689465"/>
            <a:ext cx="1062990" cy="4800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5560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197486"/>
          <a:ext cx="8564136" cy="6100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0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507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and subtraction two-step problems in contexts, deciding which operations and methods to use and why.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5817">
                <a:tc rowSpan="5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two-step problems using addition to 1000.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two-step problems with subtraction to 1000.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two-step problems using addition and subtraction to 1000.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None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Help pupils look for key words within the word problems, eg altogether, fewer, etc.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Take them through the process of reading the question and getting them to explain what they think they have to do to a partner.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Pupils’ basic skills will need to be good enough once they have understood the problem.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It is important that they can work out if the step they are looking at is an addition, subtraction, or indeed multiplication or division.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In Happytown 6239 people watched the comedy programme; 3128 watched the sport and another 479 watched the news. Did more people watch the comedy than the sport and news altogether? What was the difference?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At an international sports event there are 3278 competitors. 347 are from Poland; 267 are from Germany; 129 are from the UK and 501 are from France. All the others come from outside Europe. How many non-European competitors are there?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579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Zac saved £17 in June; £19 in July and £47 in August. He goes to his cousin’s for a holiday and spends £29.50. How much money did Zac have left?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6452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Three Keys, a pop group, had 6292 letters or emails from fans.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The three members of the group decided to answer them by sending an autographed photograph to half the fans; a ticket to a show for a quarter of the fans; and both the ticket and autographed photograph to 600 fans. How many fans did not get anything? 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201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local supermarket sent an order to the ice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cream makers. They requested 3 large vanilla; 12 large strawberry and 5 large chocolate. Each of the vanilla costs £13; the strawberry is £2 each more than the vanilla and the chocolate is £4 each more than the vanilla. How much did the order cost?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298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112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and subtraction two-step problems in contexts, deciding which operations and methods to use and why.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two-step problems using addition to 1000.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two-step problems with subtraction to 1000.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two-step problems using addition and subtraction to 1000.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Andrew has to buy 3 presents for his sisters, Mary, Helen and Faye. He has a total of £50 to spend. Choose 3 presents from the list below and show how much change there will be?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Select a gift for each sister. Write the gifts in your maths book making sure that the total does not come to more than £50. How much change will there be?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family went on a special African safari holiday. At the resort the family were offered a number of excursions. The costs are set out below: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will it cost for a family ticket for the overnight safari and for 2 adults to go to the lion park?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it cheaper for a family of 2 adults and 2 children: </a:t>
                      </a: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go on the overnight safari,</a:t>
                      </a: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or for 2 adults to go to the elephant lake and for 2 children to go to the lion park?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928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Sum and Difference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the difference between two numbers is 11 and their sum is 45, what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are the two numbers?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516630" y="2734310"/>
          <a:ext cx="3368040" cy="1794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2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2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096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Mary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Helen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Faye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09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Coat £23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Talking </a:t>
                      </a: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Doll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£16.50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Large Teddy </a:t>
                      </a: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Bear £13.50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9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Jumper £16.50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Toy £19.50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Pushchair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Mini </a:t>
                      </a: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Farm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£17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9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Hair £14  Accessories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Doll’s </a:t>
                      </a: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House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£23.50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Selection of </a:t>
                      </a: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Games £15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09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Dress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£20.50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Toy  £13.50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Computer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Toy tape </a:t>
                      </a: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recorder £21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6981499" y="2580669"/>
          <a:ext cx="3310892" cy="1641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77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77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77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77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94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Excursion</a:t>
                      </a:r>
                      <a:endParaRPr lang="en-GB" sz="110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Safari overnight camp</a:t>
                      </a:r>
                      <a:endParaRPr lang="en-GB" sz="110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Elephant Lake </a:t>
                      </a:r>
                      <a:endParaRPr lang="en-GB" sz="110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Lion Park</a:t>
                      </a:r>
                      <a:endParaRPr lang="en-GB" sz="110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41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Adult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£250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£120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£60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94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Child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£175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£80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£40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941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Family ticket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£650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£280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£105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7627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130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and subtraction two-step problems in contexts, deciding which operations and methods to use and why.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two-step problems using addition to 1000.</a:t>
                      </a:r>
                      <a:endParaRPr lang="en-GB" sz="120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two-step problems with subtraction to 1000.</a:t>
                      </a:r>
                      <a:endParaRPr lang="en-GB" sz="120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two-step problems using addition and subtraction to 1000.</a:t>
                      </a:r>
                      <a:endParaRPr lang="en-GB" sz="120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Wedding Treat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At a wedding the bride’s father throws 5p; 10p; 2p and 1p coins out of the bride’s car for children to collect.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John collected 32 coins and Helen collected 27. John discovered that he had £1.35 and Helen had £1.25.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Work out the coins that each one had managed to collect.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will be more than one answer but the amount and the number of coins have to match for both of them.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Summer Camp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550920" y="4261541"/>
          <a:ext cx="3573780" cy="1827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7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08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03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6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525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Sweatshirt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Shorts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Shoes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2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Extra warm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£30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Designer</a:t>
                      </a:r>
                      <a:endParaRPr lang="en-GB" sz="1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£16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Trainers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£23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2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Cotton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£15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White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£11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Black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£15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2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Wool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£24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Blue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£13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Sandals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£13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2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Short sleeves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£22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With a badge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£19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Jelly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£10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202480" y="3990714"/>
            <a:ext cx="316443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entury Gothic" panose="020B0502020202020204" pitchFamily="34" charset="0"/>
              </a:rPr>
              <a:t>Children have to buy outfits for their summer camp. Each child needs a sweat shirt; shorts and shoes. The choices are set out </a:t>
            </a:r>
            <a:r>
              <a:rPr lang="en-GB" sz="1100" dirty="0">
                <a:latin typeface="Century Gothic" panose="020B0502020202020204" pitchFamily="34" charset="0"/>
              </a:rPr>
              <a:t>in the table.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entury Gothic" panose="020B0502020202020204" pitchFamily="34" charset="0"/>
              </a:rPr>
              <a:t>How much will the cheapest option cost altogether? </a:t>
            </a:r>
            <a:endParaRPr lang="en-GB" sz="1100" dirty="0"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entury Gothic" panose="020B0502020202020204" pitchFamily="34" charset="0"/>
              </a:rPr>
              <a:t>How much will the most expensive option cost altogether? </a:t>
            </a:r>
            <a:endParaRPr lang="en-GB" sz="1100" dirty="0"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entury Gothic" panose="020B0502020202020204" pitchFamily="34" charset="0"/>
              </a:rPr>
              <a:t>You have a budget of £50. Calculate what you can afford and show how much change you will have from £50. </a:t>
            </a:r>
            <a:endParaRPr lang="en-GB" sz="1100" dirty="0">
              <a:latin typeface="Century Gothic" panose="020B0502020202020204" pitchFamily="34" charset="0"/>
            </a:endParaRPr>
          </a:p>
          <a:p>
            <a:endParaRPr lang="en-GB" sz="1100" dirty="0">
              <a:latin typeface="Century Gothic" panose="020B0502020202020204" pitchFamily="34" charset="0"/>
            </a:endParaRPr>
          </a:p>
          <a:p>
            <a:r>
              <a:rPr lang="en-GB" sz="1100" dirty="0">
                <a:latin typeface="Century Gothic" panose="020B0502020202020204" pitchFamily="34" charset="0"/>
              </a:rPr>
              <a:t>Create a problem for others to solve which includes a table such as this one.</a:t>
            </a:r>
            <a:endParaRPr lang="en-GB" sz="1100" dirty="0"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7071360" y="1785835"/>
          <a:ext cx="123063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53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1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endParaRPr lang="en-GB" sz="1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358862" y="1694396"/>
            <a:ext cx="2030359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Put any 4 numbers (0-9) into </a:t>
            </a:r>
            <a:r>
              <a:rPr lang="en-GB" sz="1200" dirty="0">
                <a:latin typeface="Century Gothic" panose="020B0502020202020204" pitchFamily="34" charset="0"/>
              </a:rPr>
              <a:t>a 2x2 grid. </a:t>
            </a:r>
            <a:r>
              <a:rPr lang="en-GB" sz="1200" dirty="0">
                <a:latin typeface="Century Gothic" panose="020B0502020202020204" pitchFamily="34" charset="0"/>
              </a:rPr>
              <a:t>Then create </a:t>
            </a:r>
            <a:r>
              <a:rPr lang="en-GB" sz="1200" dirty="0">
                <a:latin typeface="Century Gothic" panose="020B0502020202020204" pitchFamily="34" charset="0"/>
              </a:rPr>
              <a:t>4 x </a:t>
            </a:r>
            <a:r>
              <a:rPr lang="en-GB" sz="1200" dirty="0">
                <a:latin typeface="Century Gothic" panose="020B0502020202020204" pitchFamily="34" charset="0"/>
              </a:rPr>
              <a:t>2-digit </a:t>
            </a:r>
            <a:r>
              <a:rPr lang="en-GB" sz="1200" dirty="0">
                <a:latin typeface="Century Gothic" panose="020B0502020202020204" pitchFamily="34" charset="0"/>
              </a:rPr>
              <a:t>numbers. In this example the four numbers would be 72; 69; 76 and 29.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76110" y="2931949"/>
            <a:ext cx="3390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Put 4 numbers in </a:t>
            </a:r>
            <a:r>
              <a:rPr lang="en-GB" sz="1200" dirty="0">
                <a:latin typeface="Century Gothic" panose="020B0502020202020204" pitchFamily="34" charset="0"/>
              </a:rPr>
              <a:t>your 2x2 grid so </a:t>
            </a:r>
            <a:r>
              <a:rPr lang="en-GB" sz="1200" dirty="0">
                <a:latin typeface="Century Gothic" panose="020B0502020202020204" pitchFamily="34" charset="0"/>
              </a:rPr>
              <a:t>that </a:t>
            </a:r>
            <a:r>
              <a:rPr lang="en-GB" sz="1200" dirty="0">
                <a:latin typeface="Century Gothic" panose="020B0502020202020204" pitchFamily="34" charset="0"/>
              </a:rPr>
              <a:t>when added together your total is </a:t>
            </a:r>
            <a:r>
              <a:rPr lang="en-GB" sz="1200" dirty="0">
                <a:latin typeface="Century Gothic" panose="020B0502020202020204" pitchFamily="34" charset="0"/>
              </a:rPr>
              <a:t>close to </a:t>
            </a:r>
            <a:r>
              <a:rPr lang="en-GB" sz="1200" dirty="0">
                <a:latin typeface="Century Gothic" panose="020B0502020202020204" pitchFamily="34" charset="0"/>
              </a:rPr>
              <a:t>100. Now do the same again but try to get as close to 200 as you can.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8963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2025935" y="796145"/>
          <a:ext cx="8227216" cy="491394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73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addition and subtraction two-step problems in contexts, deciding which operations and methods to use and why.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 a 2-step problem that requires addition and subtraction to 1000?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 a 2-step problem that requires subtraction to 1000?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 a 2-step problem that requires addition to 1000?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 word problems that require one step?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know which key words to look for to help you know which operation you are likely to need to use?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consistently read through a word problem carefully before trying to solve it?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74632" y="2742519"/>
            <a:ext cx="648072" cy="2967575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409617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1568</Words>
  <Application>Microsoft Office PowerPoint</Application>
  <PresentationFormat>Widescreen</PresentationFormat>
  <Paragraphs>190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3</cp:revision>
  <dcterms:created xsi:type="dcterms:W3CDTF">2020-06-20T19:59:31Z</dcterms:created>
  <dcterms:modified xsi:type="dcterms:W3CDTF">2020-06-20T20:07:26Z</dcterms:modified>
</cp:coreProperties>
</file>