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</p:sldIdLst>
  <p:sldSz cx="9144000" cy="5143500" type="screen16x9"/>
  <p:notesSz cx="6858000" cy="9144000"/>
  <p:embeddedFontLst>
    <p:embeddedFont>
      <p:font typeface="Amatic SC" panose="020B0604020202020204" charset="-79"/>
      <p:regular r:id="rId18"/>
      <p:bold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4DEED5-584B-4C27-885A-F29B98A7B44F}">
  <a:tblStyle styleId="{544DEED5-584B-4C27-885A-F29B98A7B44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7e3c9b4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7e3c9b4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77e3c9b45b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77e3c9b45b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7e3c9b45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7e3c9b45b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7e3c9b45b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7e3c9b45b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7e3c9b45b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7e3c9b45b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7312d5e8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7312d5e8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7e3c9b45b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7e3c9b45b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7e3c9b45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7e3c9b45b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7e3c9b45b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7e3c9b45b_0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77e3c9b45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77e3c9b45b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8433f8078_1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8433f8078_1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77e3c9b45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77e3c9b45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7e3c9b45b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77e3c9b45b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77e3c9b45b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77e3c9b45b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7e3c9b45b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7e3c9b45b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B0F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mp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566650" y="425000"/>
            <a:ext cx="8096700" cy="42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dirty="0">
                <a:latin typeface="Amatic SC"/>
                <a:ea typeface="Amatic SC"/>
                <a:cs typeface="Amatic SC"/>
                <a:sym typeface="Amatic SC"/>
              </a:rPr>
              <a:t>I am going back to school!</a:t>
            </a:r>
            <a:endParaRPr sz="7200" dirty="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highlight>
                <a:srgbClr val="FFFF00"/>
              </a:highlight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97084" y="114750"/>
            <a:ext cx="7895882" cy="9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Y6 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– 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Europe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– Group A</a:t>
            </a:r>
            <a:endParaRPr sz="6000" b="1" dirty="0">
              <a:solidFill>
                <a:schemeClr val="lt1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0959" y="2560850"/>
            <a:ext cx="2042644" cy="1358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310" y="2209032"/>
            <a:ext cx="3111062" cy="2797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470475"/>
            <a:ext cx="8520600" cy="357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have all been staying at home to keep everyone safe.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enjoyed being at home :)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been bored at home :(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000" dirty="0"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240" y="2088188"/>
            <a:ext cx="1327524" cy="131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749" y="1109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115075" y="85125"/>
            <a:ext cx="8520600" cy="44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back to school 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Tuesday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9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June.</a:t>
            </a:r>
            <a:endParaRPr sz="28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start school at </a:t>
            </a:r>
            <a:r>
              <a:rPr lang="en-GB" sz="28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9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AM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finish at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3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pm</a:t>
            </a:r>
            <a:r>
              <a:rPr lang="en-GB" sz="28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8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I will enter </a:t>
            </a:r>
            <a:r>
              <a:rPr lang="en-GB" sz="24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school through the main FRONT GATE (HAIGH CROFT) AND LEAVE THROUGH THE BOTTOM GATE ONTO CEDAR CLOSE</a:t>
            </a:r>
            <a:r>
              <a:rPr lang="en-GB" sz="27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00" dirty="0">
              <a:solidFill>
                <a:srgbClr val="000000"/>
              </a:solidFill>
              <a:highlight>
                <a:srgbClr val="FFFFFF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When my parents / when </a:t>
            </a:r>
            <a:r>
              <a:rPr lang="en-GB" sz="2100" dirty="0" err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arrive at school, enter through the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MAIN FRONT GATE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enter the KS1 Playground, following the 1 way system in the playground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 CHILDREN ONLY TO WALK THROUGH THE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FIRE DOOR OF THE YEAR 6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classroom. PARENTS WILL CONTINUE THROUGH THE PLAYGROUND, LEAVING VIA THE CEDAR CLOSE GATE.    </a:t>
            </a: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As we walk around outside, we will make sure we stay away from other families and children. </a:t>
            </a:r>
            <a:endParaRPr sz="21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smile, wave and say hello, but we can’t hug each other!</a:t>
            </a:r>
            <a:endParaRPr sz="21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94050"/>
            <a:ext cx="8520600" cy="49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into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the fire door of the year 6 classroom.  </a:t>
            </a:r>
            <a:endParaRPr lang="en-GB" sz="22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indent="0">
              <a:buNone/>
            </a:pP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My </a:t>
            </a: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teachers will be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Mrs.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Moxon and </a:t>
            </a:r>
            <a:r>
              <a:rPr lang="en-GB" sz="2200" dirty="0" err="1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 </a:t>
            </a:r>
            <a:r>
              <a:rPr lang="en-GB" sz="2200" dirty="0" err="1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shaw</a:t>
            </a:r>
            <a:endParaRPr lang="en-GB"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 smtClean="0">
                <a:solidFill>
                  <a:srgbClr val="000000"/>
                </a:solidFill>
                <a:highlight>
                  <a:srgbClr val="FFFF00"/>
                </a:highlight>
                <a:latin typeface="Amatic SC"/>
                <a:ea typeface="Amatic SC"/>
                <a:cs typeface="Amatic SC"/>
                <a:sym typeface="Amatic SC"/>
              </a:rPr>
              <a:t>         </a:t>
            </a:r>
            <a:endParaRPr sz="22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won’t all rush into the classroom. 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will take it in turns so we don’t bump into other families / children.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Only children and staff can go into the building so I will say goodbye to my family outside.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324" y="1071399"/>
            <a:ext cx="1365688" cy="1755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071399"/>
            <a:ext cx="1333333" cy="17142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260900" y="-52164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There will only be a few children in my classroom </a:t>
            </a: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not sit too close to each other as this helps us to stay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have my own pencils and rulers in a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TRAY UNDER MY DESK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look after.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NEED TO BRING my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own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water bottle FROM HOME THAT WILL STAY IN MY TRAY. Lunchboxes will go in the tray too and coats will go on the back of chairs.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are not sharing our resources so we can keep each other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283" y="840827"/>
            <a:ext cx="3534103" cy="26505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210100" y="0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adults have to do any first aid or look after you when you are poorly, they might have to wear some different equipment.  It may look like this </a:t>
            </a:r>
            <a:endParaRPr sz="33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1026" name="Picture 2" descr="Face Shield High Polymer Anti-fog - Headwear &amp; Masks - Protectiv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48" y="1389062"/>
            <a:ext cx="1470252" cy="147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urgical mask, medical mask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70" y="2357435"/>
            <a:ext cx="3534575" cy="220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itrile Protective Gloves - Marine And Industrial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69" y="3314380"/>
            <a:ext cx="1392810" cy="139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rco Essentials Blue Disposable Aprons (Case of 1000) | Aprons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793" y="1831213"/>
            <a:ext cx="14668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114" y="1264928"/>
            <a:ext cx="2727434" cy="3636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body" idx="1"/>
          </p:nvPr>
        </p:nvSpPr>
        <p:spPr>
          <a:xfrm>
            <a:off x="311700" y="1253125"/>
            <a:ext cx="8520600" cy="380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At lunchtimes, I will stay with my class friends and we can play together on </a:t>
            </a: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our area of the playground/field.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eat my lunch in my classroom.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run around and have fun!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5" name="Picture 2" descr="School staff search children's packed lunch boxes with rubber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455" y="2410844"/>
            <a:ext cx="3256310" cy="203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2969" y="0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body" idx="1"/>
          </p:nvPr>
        </p:nvSpPr>
        <p:spPr>
          <a:xfrm>
            <a:off x="311700" y="272425"/>
            <a:ext cx="8520600" cy="429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57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am not well, I will stay at home</a:t>
            </a:r>
            <a:endParaRPr sz="57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0275" y="1299500"/>
            <a:ext cx="5067300" cy="37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</a:t>
            </a: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he school has been cleaned to make sure that there are no germs.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 will also be cleaned in the day after we have used something.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3288" y="2697125"/>
            <a:ext cx="3057426" cy="223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keep safe, we are not allowed to touch each other. 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can still wave and talk to each other.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3675" y="1405050"/>
            <a:ext cx="3948525" cy="345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854" y="182473"/>
            <a:ext cx="6386985" cy="3967134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5"/>
          <p:cNvSpPr txBox="1"/>
          <p:nvPr/>
        </p:nvSpPr>
        <p:spPr>
          <a:xfrm>
            <a:off x="0" y="4149607"/>
            <a:ext cx="9144000" cy="51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If 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I need </a:t>
            </a: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to cough, I must do this away from others and into my arm or a tissue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. I will Bin the tissue and wash my hands. </a:t>
            </a:r>
            <a:endParaRPr sz="3000" b="1" dirty="0"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6"/>
          <p:cNvSpPr txBox="1">
            <a:spLocks noGrp="1"/>
          </p:cNvSpPr>
          <p:nvPr>
            <p:ph type="body" idx="1"/>
          </p:nvPr>
        </p:nvSpPr>
        <p:spPr>
          <a:xfrm>
            <a:off x="1367262" y="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sneeze, I will use a tissue</a:t>
            </a:r>
            <a:endParaRPr sz="37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Catch </a:t>
            </a: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Bin </a:t>
            </a: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Kill it 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44" name="Google Shape;14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9808" y="621282"/>
            <a:ext cx="3983300" cy="4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3730" y="2814976"/>
            <a:ext cx="2238225" cy="216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" y="544900"/>
            <a:ext cx="1201009" cy="3830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>
            <a:spLocks noGrp="1"/>
          </p:cNvSpPr>
          <p:nvPr>
            <p:ph type="body" idx="1"/>
          </p:nvPr>
        </p:nvSpPr>
        <p:spPr>
          <a:xfrm>
            <a:off x="486700" y="1483675"/>
            <a:ext cx="7756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40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be safe by ……...</a:t>
            </a:r>
            <a:endParaRPr sz="40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51" name="Google Shape;15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7738" y="2258288"/>
            <a:ext cx="5153025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931" y="1241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98625" y="1415313"/>
            <a:ext cx="3638550" cy="35147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8"/>
          <p:cNvSpPr txBox="1"/>
          <p:nvPr/>
        </p:nvSpPr>
        <p:spPr>
          <a:xfrm>
            <a:off x="217625" y="1832700"/>
            <a:ext cx="5081100" cy="26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I will wash my hands every time I change activities!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Anti-bacterial hand gel is also available at all locations within school.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6288" y="55787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9"/>
          <p:cNvSpPr txBox="1">
            <a:spLocks noGrp="1"/>
          </p:cNvSpPr>
          <p:nvPr>
            <p:ph type="title"/>
          </p:nvPr>
        </p:nvSpPr>
        <p:spPr>
          <a:xfrm>
            <a:off x="94500" y="1970175"/>
            <a:ext cx="4477500" cy="248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latin typeface="Amatic SC"/>
                <a:ea typeface="Amatic SC"/>
                <a:cs typeface="Amatic SC"/>
                <a:sym typeface="Amatic SC"/>
              </a:rPr>
              <a:t>Your teachers are really looking forward to seeing you again.</a:t>
            </a: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 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How are you feeling about coming back?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65" name="Google Shape;16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16021" y="1970175"/>
            <a:ext cx="4325150" cy="301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666" y="262883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567</Words>
  <Application>Microsoft Office PowerPoint</Application>
  <PresentationFormat>On-screen Show (16:9)</PresentationFormat>
  <Paragraphs>51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Amatic SC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teachers are really looking forward to seeing you again.  How are you feeling about coming back?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Steadman</dc:creator>
  <cp:lastModifiedBy>Laura Wakefield</cp:lastModifiedBy>
  <cp:revision>23</cp:revision>
  <dcterms:modified xsi:type="dcterms:W3CDTF">2020-06-05T11:08:29Z</dcterms:modified>
</cp:coreProperties>
</file>