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70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88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888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49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58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16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289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947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54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858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25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115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6108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5: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5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Statistics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1-step and 2-step questions such as ‘How many more?’ and ‘How many fewer?’ using information presented in scaled bar charts pictograms and other graphs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4538">
                <a:tc gridSpan="3">
                  <a:txBody>
                    <a:bodyPr/>
                    <a:lstStyle/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The bar graph shows how children travel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to school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How do most children get to school?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___________________________________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most people walk or come on a bike?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___________________________________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class was asked where they like picnicking. They had 3 choices.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Which was the favourite destination for a picnic? _____________________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How many more preferred the park to the zoo?</a:t>
                      </a:r>
                    </a:p>
                    <a:p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Why do you think the beach was so popular? __________________________</a:t>
                      </a:r>
                    </a:p>
                    <a:p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___________________________________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927" y="2266950"/>
            <a:ext cx="2895600" cy="2552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" t="8651" r="1922" b="2665"/>
          <a:stretch/>
        </p:blipFill>
        <p:spPr>
          <a:xfrm>
            <a:off x="6160672" y="2423362"/>
            <a:ext cx="3248527" cy="15520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376160" y="5086350"/>
            <a:ext cx="697230" cy="354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239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136473"/>
          <a:ext cx="8564136" cy="628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44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59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1-step and 2-step questions such as ‘How many more?’ and ‘How many fewer?’ using information presented in scaled bar charts pictograms and other graphs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840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using pictograms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using bar charts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using graphs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1-step problems using pictograms, scaled bar charts and other graphs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2-step problems using pictograms, scaled bar charts and other graphs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which ask, ‘How many more…?’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which ask, ‘How many fewer…?’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Collect information from the pupils about their favourite food; TV programme; leisure activity; holiday; etc.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Create a pictogram and a bar chart with this information and use it to help pupils understand how information can be compiled and presented in different ways.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a scaled system so pupils can see how large numbers can be accommodated within the graphs.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example questions with the pupils and help them to create their own.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Time permitted, let them collect their own information and create their own bar charts and then let them think of questions.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960" y="1752392"/>
            <a:ext cx="3531870" cy="17093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07830" y="1649521"/>
            <a:ext cx="115443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entury Gothic" panose="020B0502020202020204" pitchFamily="34" charset="0"/>
              </a:rPr>
              <a:t>The pictogram shows how many books were sold on each day of a given week.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Study the pictogram and then answer these questions.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75960" y="3461726"/>
            <a:ext cx="458343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entury Gothic" panose="020B0502020202020204" pitchFamily="34" charset="0"/>
              </a:rPr>
              <a:t>How many books were sold altogether during the week?</a:t>
            </a:r>
          </a:p>
          <a:p>
            <a:r>
              <a:rPr lang="en-GB" sz="1100" dirty="0">
                <a:latin typeface="Century Gothic" panose="020B0502020202020204" pitchFamily="34" charset="0"/>
              </a:rPr>
              <a:t>Why do you think most books were sold on Wednesday?</a:t>
            </a:r>
          </a:p>
          <a:p>
            <a:r>
              <a:rPr lang="en-GB" sz="1100" dirty="0">
                <a:latin typeface="Century Gothic" panose="020B0502020202020204" pitchFamily="34" charset="0"/>
              </a:rPr>
              <a:t>How many books were sold between Tuesday and Thursday?</a:t>
            </a:r>
            <a:endParaRPr lang="en-GB" sz="1100" dirty="0"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400" y="4109173"/>
            <a:ext cx="2287811" cy="21779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57210" y="4194289"/>
            <a:ext cx="220218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entury Gothic" panose="020B0502020202020204" pitchFamily="34" charset="0"/>
              </a:rPr>
              <a:t>This bar graph shows pupils’ favourite fruit in Year 5 in a school.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How many children favoured blueberries?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How many children favoured grapes?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Explain why it is good to set out information in this way.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Create your own bar graph of the favourite fruit of children in your class. </a:t>
            </a:r>
          </a:p>
          <a:p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67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780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1-step and 2-step questions such as ‘How many more?’ and ‘How many fewer?’ using information presented in scaled bar charts pictograms and other graphs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9199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using pictograms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using bar charts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using graphs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1-step problems using pictograms, scaled bar charts and other graphs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2-step problems using pictograms, scaled bar charts and other graphs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which ask, ‘How many more…?’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which ask, ‘How many fewer…?’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This pictogram shows the average number of apples eaten by a family during the first four months of the year.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On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average, h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ow many apples were eaten in March?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On average, how many more apples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were eaten in February compared with January?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four questions you could ask about this pictogram.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This bar chart shows how many books pupils read during the summer term.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many pupils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read between 11 and 15 books during the summer term?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more pupils read between 6 to 10 books than read between 0 to 5 books during the summer term?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Think of at least 5 more questions you could set for your friend in relation to this bar chart.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102" y="1794510"/>
            <a:ext cx="2467928" cy="17643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536" y="1794510"/>
            <a:ext cx="3422145" cy="1764306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2462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796620" y="134621"/>
          <a:ext cx="8564137" cy="6221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1-step and 2-step questions such as ‘How many more?’ and ‘How many fewer?’ using information presented in scaled bar charts pictograms and other graphs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7428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using pictograms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using bar charts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using graphs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1-step problems using pictograms, scaled bar charts and other graphs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2-step problems using pictograms, scaled bar charts and other graphs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which ask, ‘How many more…?’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which ask, ‘How many fewer…?’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This bar chart shows how many people have shoes of a certain length between 21 and 31 cm.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it true that people with shoe length of 27 or 28 cm outnumber all the others in the survey?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would the bar graph be different if they had a category of 24cm or less and another category of 29cm or more?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Think of 4 suitable questions to ask about this graph.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This pictogram shows how many cupcakes were sold from the local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bakery in the local village during a given week.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Why do you think most were sold on Saturday and Sunday?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more were sold on Saturday and Sunday than on Monday and Tuesday?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more cupcakes were sold on the most popular day compared with the least popular day?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else could you present this information?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Think of at least 5 questions to ask your friend about this pictogram.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006" y="1519387"/>
            <a:ext cx="3437890" cy="26811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992" y="1519387"/>
            <a:ext cx="3441796" cy="2049781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2282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905003"/>
          <a:ext cx="8227216" cy="491394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1-step and 2-step questions such as ‘How many more?’ and ‘How many fewer?’ using information presented in scaled bar charts pictograms and other graphs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‘How many more’ or ‘How many fewer’ type questions in relation to a bar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chart or a pictogram?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When given a bar chart are you able to create your own questions in relation to the information on it?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read information from a bar chart,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even when it is scaled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know the difference between a bar chart and a pictogram?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you read information from a pictogram even when it is scaled?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understand how a pictogram works?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846071"/>
            <a:ext cx="648072" cy="2972881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32069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1218</Words>
  <Application>Microsoft Office PowerPoint</Application>
  <PresentationFormat>Widescreen</PresentationFormat>
  <Paragraphs>190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4</cp:revision>
  <dcterms:created xsi:type="dcterms:W3CDTF">2020-07-05T19:07:54Z</dcterms:created>
  <dcterms:modified xsi:type="dcterms:W3CDTF">2020-07-05T19:13:59Z</dcterms:modified>
</cp:coreProperties>
</file>