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236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228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924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348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417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102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841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547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370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131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415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868628-2503-48C0-997B-767ED75D5CDC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5CD60-E2AC-484A-BAE2-84B2A65EAD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663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9"/>
          <a:ext cx="8564136" cy="59775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Additional practise for formal methods of multiplication and division, including a high focus on reasoning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9197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multiple of ten by a single digit mentally, using 2, 3, 4, 5, 8 and 10x</a:t>
                      </a:r>
                      <a:r>
                        <a:rPr lang="en-GB" sz="1000" baseline="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s</a:t>
                      </a: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etting everything out in formal method</a:t>
                      </a:r>
                      <a:endParaRPr lang="en-GB" sz="10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2-digit number by a single digit using 2, 3, 4, 5, 8 and 10x.  setting everything out using a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multiple of ten with no remainder, setting everything out using a 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2-digit number with no remainder, setting everything out using a formal method 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This is a revision unit on the whole but with a greater focus on problem solving and reasoning.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Practice the times tables for 2x; 3x; 4x; 5x; 8x; and the 10x.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For the pupils that require it provide them with many practical activities which involve sharing and multiplying.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For example, use mathematical apparatus such as unifix and share them between different numbers of people.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Also use coins in the same way, even if it just recognising that each will have 4 x 20p coins, etc.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For the majority, they should be able to move directly to the abstract examples on the right.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Set out the following using formal methods of multiplication: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23 x 5          72 x 3           38 x 4            77 x 8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81 x 4          93 x 4           82 x 10          32 x 8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35 x 5          72 x 8           28 x 10          66 x 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Set out the following using formal methods of division: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8√ 96÷          5√ 55÷         4√ 44÷         3√ 72÷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4√ 72÷          2√ 68÷         3√ 39÷         5√ 75÷     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All the 8 children in red group in Class 5 have collected 96 merit badges during the term. They decide to share them out equally between them. How many merit badges will each get?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2136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There are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five planting areas around the school ground.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Children have planted 36 bulbs in each planting area.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flowers should they have altogether if each bulb turns into a flower?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However, 5 bulbs in each planting area do not flower. How many flowers did they get in the end?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311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7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Additional practise for formal methods of multiplication and division, including a high focus on reasoning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133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multiple of ten by a single digit mentally, using 2, 3, 4, 5, 8 and 10x</a:t>
                      </a:r>
                      <a:r>
                        <a:rPr lang="en-GB" sz="1000" baseline="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s</a:t>
                      </a: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etting everything out in formal method</a:t>
                      </a:r>
                      <a:endParaRPr lang="en-GB" sz="10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2-digit number by a single digit using 2, 3, 4, 5, 8 and 10x,  setting everything out using a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multiple of ten with no remainder, setting everything out using a 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2-digit number with no remainder, setting everything out using a formal method 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Complete the following: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4 x           = 20            6 x         = 48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12 x          = 60            7 x         = 56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6 x 8       = 128        2        x 5  = 120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4 x 5       = 170         22 x         =  176                 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Dice Game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There are two dice: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One has the usual numbers 1 to 6 and the other has the numbers 10, 20, 30, 40 ,50 and 60.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When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throwing the two dice and multiplying the two numbers, it made 120.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Which combinations could you have?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What about if they made 60?</a:t>
                      </a:r>
                      <a:endParaRPr lang="en-GB" sz="1200" b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7865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Holiday Time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family of 2 adults and 2 children go on holiday.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air tickets cost £195 for each adult and £105 for each child.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hotel bill is £520 for all of them.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much does the family spend altogether?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Relationships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How could I record the following calculations in a different way: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5 + 5 + 5 + 5 + 5 + 5 + 5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8 + 8 + 8 + 8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+ 8 + 8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10 + !0 + 10 + 10 + 10 + 10 + 10 + 10 + 10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4378988" y="232029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5836920" y="232029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4378988" y="2662813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5836920" y="2662147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3806190" y="3092442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5596681" y="3086411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3806190" y="3433781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5836920" y="3433781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673" y="5647063"/>
            <a:ext cx="1255395" cy="627698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0084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963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Multiplication &amp; Division: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Additional practise for formal methods of multiplication and division, including a high focus on reasoning 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multiple of ten by a single digit mentally, using 2, 3, 4, 5, 8 and 10x</a:t>
                      </a:r>
                      <a:r>
                        <a:rPr lang="en-GB" sz="1000" baseline="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s</a:t>
                      </a: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etting everything out in formal method</a:t>
                      </a:r>
                      <a:endParaRPr lang="en-GB" sz="10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Multiply a 2-digit number by a single digit using 2, 3, 4, 5, 8 and 10x.  setting everything out using a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multiple of ten with no remainder, setting everything out using a  formal method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Divide 2, 3, 4, 5, 8 into any 2-digit number with no remainder, setting everything out using a formal method </a:t>
                      </a: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Bread Rolls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Packers in a bakery have the job of packing bread rolls into a packet of 8.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They discover that they can make up 11 packets but have 3 left over.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bread rolls did they have in the first place?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Work out what the missing digits are.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2                     4                  1       4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x    5                x                   x                                   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115                   168               832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    40                       5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 2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4√1       0           √275              √192                  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Coloured Pencils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A group of 5 children share out their pencils.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Each has 5 red; 3 blue; 2 yellow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and 4 pink. However after the sharing there were 6 other colours left over.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How many pencils were there in the first place?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How many red and yellow pencils were there altogether?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If they had shared the pencils between them without bothering about the colours, how many would each have had and how many would be left over?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Planting in the garden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John and his mum are planting potato bulbs in the garden. They plant 8 potato bulbs and when it comes to digging up their potatoes they discover that they have 72 potatoes altogether.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They sell each potato for 5p.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each potato bulb gave them the same number of potatoes, how much money did they make from each one?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489960" y="3050836"/>
            <a:ext cx="1668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Make up similar problems for your friend to solve.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222" y="2957186"/>
            <a:ext cx="892969" cy="8336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821" y="5509888"/>
            <a:ext cx="1131227" cy="63945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01890" y="204597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8454390" y="199342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9307505" y="200301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454390" y="226498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9443493" y="2272796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7113270" y="2514600"/>
            <a:ext cx="61722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8145780" y="2526030"/>
            <a:ext cx="61722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9134883" y="2535620"/>
            <a:ext cx="61722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8225790" y="2930820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9443493" y="2939078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/>
          <p:cNvSpPr/>
          <p:nvPr/>
        </p:nvSpPr>
        <p:spPr>
          <a:xfrm>
            <a:off x="7421880" y="3226972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0" name="Straight Connector 19"/>
          <p:cNvCxnSpPr/>
          <p:nvPr/>
        </p:nvCxnSpPr>
        <p:spPr>
          <a:xfrm>
            <a:off x="7313866" y="3215826"/>
            <a:ext cx="3962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8337178" y="3214688"/>
            <a:ext cx="3962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7974754" y="3211349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Rectangle 23"/>
          <p:cNvSpPr/>
          <p:nvPr/>
        </p:nvSpPr>
        <p:spPr>
          <a:xfrm>
            <a:off x="8931220" y="3197216"/>
            <a:ext cx="228600" cy="2400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9275853" y="3218226"/>
            <a:ext cx="3962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3263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133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Decimals: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and down in tenths; recognise that tenths arise from dividing an object into ten equal parts and in dividing numbers or quantities by 10.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5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zero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to zero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any ‘tenth number’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starting at any ‘tenth number’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tenths arise from dividing an object, quantity or number into 10 equal parts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fractions (tenths) in order – ascending and descending.</a:t>
                      </a: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a metre stick and divide into 10 parts (use a coloured tape to emphasise the divisions). Get pupils to count in tenths, eg, one tenth; two tenths, etc. as you move your hand across the metre stick.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Get pupils to chant in  tenths both forwards and backwards.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Show pupils how 5/10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is exactly the same as ½.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Link the division by 10 to a tenth of the original number.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practical examples and divide by 10 but use the term one tenth of …../. is ……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Count on in tenths starting with 3/10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Count back in tenths starting at 7/10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Count on in tenths from 3/10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to 2.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Count back in tenths from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Order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the following numbers starting with the smallest: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9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2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5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10        10        10        10       10        10        10      10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many tenths are there in the following: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3/10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9/10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endParaRPr lang="en-GB" sz="10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0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0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448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Write the following as a mixed fraction, showing the whole numbers and the tenths.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47 tenths         56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tenths       68 tenths     92 tenths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0010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is 1/10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of the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following: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40          60           70           20         90          100         10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23          46           69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71         88            56         36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8158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150583"/>
          <a:ext cx="8564137" cy="6217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834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302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927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9216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Decimals: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and down in tenths; recognise that tenths arise from dividing an object into ten equal parts and in dividing numbers or quantities by 10.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12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5793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zero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to zero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any ‘tenth number’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starting at any ‘tenth number’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tenths arise from dividing an object, quantity or number into 10 equal parts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fractions (tenths) in order – ascending and descending.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3/10</a:t>
                      </a:r>
                      <a:r>
                        <a:rPr lang="en-GB" sz="1200" kern="1200" baseline="300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of the following numbers?: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70               100           80          90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1/10</a:t>
                      </a:r>
                      <a:r>
                        <a:rPr lang="en-GB" sz="1200" kern="1200" baseline="300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of the following amounts?: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£120           £370        £290      £320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is 3/10</a:t>
                      </a:r>
                      <a:r>
                        <a:rPr lang="en-GB" sz="1200" kern="1200" baseline="300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of the following distances?: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350 metres     720 Km      280 metres          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are the next 3 tenth numbers that come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after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are the next 5 tenth numbers that come after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9/10th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0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are the 3 tenth numbers that come immediately before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What are the 5 tenth numbers that come immediately before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10</a:t>
                      </a:r>
                      <a:r>
                        <a:rPr lang="en-GB" sz="1000" baseline="0" dirty="0" smtClean="0">
                          <a:latin typeface="Century Gothic" panose="020B0502020202020204" pitchFamily="34" charset="0"/>
                        </a:rPr>
                        <a:t>3/10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617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Complete this matrix where the rows and columns have to add up to the numbers on the outside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646129" y="4460100"/>
          <a:ext cx="6096000" cy="1508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dirty="0" smtClean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9/10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0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0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3/10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7/10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9/10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9/10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1/10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3/10</a:t>
                      </a:r>
                      <a:r>
                        <a:rPr lang="en-GB" sz="14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860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5947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2: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Addition &amp; Subtraction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Decimals: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and down in tenths; recognise that tenths arise from dividing an object into ten equal parts and in dividing numbers or quantities by 10.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34440">
                <a:tc rowSpan="3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zero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to zero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up in tenths starting at any ‘tenth number’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 back in tenths starting at any ‘tenth number’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 that tenths arise from dividing an object, quantity or number into 10 equal parts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1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Place fractions (tenths) in order – ascending and descending.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Working</a:t>
                      </a: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 back from tenths value</a:t>
                      </a: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If one tenth of a number is 9 what was the original number?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If one tenth of an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amount is 5 metres, what was the original amount?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If one tenth of my bank account is £5, how much money is in my bank account?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If three tenths (3/10</a:t>
                      </a:r>
                      <a:r>
                        <a:rPr lang="en-GB" sz="1200" b="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) of a number is 27, what was the original number?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If seven tenths (7/10</a:t>
                      </a:r>
                      <a:r>
                        <a:rPr lang="en-GB" sz="1200" b="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) of the money in my purse is £14, how much money is in my purse?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Bus Journey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bus was travelling between London and Manchester.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original journey was 500 Km.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However, after 1/10</a:t>
                      </a:r>
                      <a:r>
                        <a:rPr lang="en-GB" sz="12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of the journey the bus broke down.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passengers were picked up by another bus.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How far did the passengers travel in the new bus?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64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Complete the following matrix: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 rows and columns must add up to the bold number on the outside.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Create your own problem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Create your own problem involving a tenth or a tenth value.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You could ask to find a tenth value of a given amount or provide the value in the first place and get your friend to work backwards.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Agree with your friend that your question was a correct one.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7139940" y="4471671"/>
          <a:ext cx="2762250" cy="1700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19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29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6440">
                <a:tc>
                  <a:txBody>
                    <a:bodyPr/>
                    <a:lstStyle/>
                    <a:p>
                      <a:pPr algn="ctr"/>
                      <a:r>
                        <a:rPr lang="en-GB" sz="1600" baseline="-25000" dirty="0" smtClean="0">
                          <a:latin typeface="Century Gothic" panose="020B0502020202020204" pitchFamily="34" charset="0"/>
                        </a:rPr>
                        <a:t>+</a:t>
                      </a:r>
                      <a:endParaRPr lang="en-GB" sz="1600" baseline="-25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4/10th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0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2/10</a:t>
                      </a:r>
                      <a:r>
                        <a:rPr lang="en-GB" sz="1000" b="1" baseline="300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0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780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8/10th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6283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8/10th</a:t>
                      </a:r>
                      <a:endParaRPr lang="en-GB" sz="12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1/10th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8614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2176</Words>
  <Application>Microsoft Office PowerPoint</Application>
  <PresentationFormat>Widescreen</PresentationFormat>
  <Paragraphs>251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1</cp:revision>
  <dcterms:created xsi:type="dcterms:W3CDTF">2020-05-04T17:32:50Z</dcterms:created>
  <dcterms:modified xsi:type="dcterms:W3CDTF">2020-05-04T17:33:49Z</dcterms:modified>
</cp:coreProperties>
</file>