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3" r:id="rId28"/>
    <p:sldId id="282" r:id="rId29"/>
    <p:sldId id="284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199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87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07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179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0428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747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122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992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082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52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F38A6-70D1-4811-B2DC-42FA95550FE4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913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F38A6-70D1-4811-B2DC-42FA95550FE4}" type="datetimeFigureOut">
              <a:rPr lang="en-GB" smtClean="0"/>
              <a:t>04/10/2022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1F1394-DB57-452C-B064-0ACCEBB78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118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Set 1 Sounds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Read Write </a:t>
            </a:r>
            <a:r>
              <a:rPr lang="en-GB" dirty="0" err="1"/>
              <a:t>Inc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4118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737" y="260648"/>
            <a:ext cx="4962525" cy="504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090737" y="5661248"/>
            <a:ext cx="52736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Down Maisie, mountain, mountain.</a:t>
            </a:r>
          </a:p>
        </p:txBody>
      </p:sp>
    </p:spTree>
    <p:extLst>
      <p:ext uri="{BB962C8B-B14F-4D97-AF65-F5344CB8AC3E}">
        <p14:creationId xmlns:p14="http://schemas.microsoft.com/office/powerpoint/2010/main" val="1336980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236" y="188640"/>
            <a:ext cx="5343525" cy="527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475656" y="5565251"/>
            <a:ext cx="64087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Around the apple and down the leaf.</a:t>
            </a:r>
          </a:p>
        </p:txBody>
      </p:sp>
    </p:spTree>
    <p:extLst>
      <p:ext uri="{BB962C8B-B14F-4D97-AF65-F5344CB8AC3E}">
        <p14:creationId xmlns:p14="http://schemas.microsoft.com/office/powerpoint/2010/main" val="3124514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161" y="332656"/>
            <a:ext cx="5372100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627784" y="5949280"/>
            <a:ext cx="40543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Slither down the snake.</a:t>
            </a:r>
          </a:p>
        </p:txBody>
      </p:sp>
    </p:spTree>
    <p:extLst>
      <p:ext uri="{BB962C8B-B14F-4D97-AF65-F5344CB8AC3E}">
        <p14:creationId xmlns:p14="http://schemas.microsoft.com/office/powerpoint/2010/main" val="31623317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0394" y="116632"/>
            <a:ext cx="5343525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827584" y="5661248"/>
            <a:ext cx="77048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Around the dinosaurs bottom, up his tall neck and down to his toes.</a:t>
            </a:r>
          </a:p>
        </p:txBody>
      </p:sp>
    </p:spTree>
    <p:extLst>
      <p:ext uri="{BB962C8B-B14F-4D97-AF65-F5344CB8AC3E}">
        <p14:creationId xmlns:p14="http://schemas.microsoft.com/office/powerpoint/2010/main" val="27573726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1485" y="404664"/>
            <a:ext cx="5029200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584379" y="5589240"/>
            <a:ext cx="59034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Down the tower, across the tower.</a:t>
            </a:r>
          </a:p>
        </p:txBody>
      </p:sp>
    </p:spTree>
    <p:extLst>
      <p:ext uri="{BB962C8B-B14F-4D97-AF65-F5344CB8AC3E}">
        <p14:creationId xmlns:p14="http://schemas.microsoft.com/office/powerpoint/2010/main" val="40980893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5484" y="476672"/>
            <a:ext cx="5391150" cy="534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751704" y="6093296"/>
            <a:ext cx="56497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Down the body and dot for the head.</a:t>
            </a:r>
          </a:p>
        </p:txBody>
      </p:sp>
    </p:spTree>
    <p:extLst>
      <p:ext uri="{BB962C8B-B14F-4D97-AF65-F5344CB8AC3E}">
        <p14:creationId xmlns:p14="http://schemas.microsoft.com/office/powerpoint/2010/main" val="853085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04664"/>
            <a:ext cx="5372100" cy="539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369750" y="5949280"/>
            <a:ext cx="47360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Down </a:t>
            </a:r>
            <a:r>
              <a:rPr lang="en-GB" sz="2800" dirty="0" err="1">
                <a:latin typeface="SassoonPrimaryInfant" pitchFamily="2" charset="0"/>
              </a:rPr>
              <a:t>Nobby</a:t>
            </a:r>
            <a:r>
              <a:rPr lang="en-GB" sz="2800" dirty="0">
                <a:latin typeface="SassoonPrimaryInfant" pitchFamily="2" charset="0"/>
              </a:rPr>
              <a:t> and over his net. </a:t>
            </a:r>
          </a:p>
        </p:txBody>
      </p:sp>
    </p:spTree>
    <p:extLst>
      <p:ext uri="{BB962C8B-B14F-4D97-AF65-F5344CB8AC3E}">
        <p14:creationId xmlns:p14="http://schemas.microsoft.com/office/powerpoint/2010/main" val="35354059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663" y="404664"/>
            <a:ext cx="5400675" cy="543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813054" y="6021288"/>
            <a:ext cx="75178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Down the pirates plait and around his face. </a:t>
            </a:r>
          </a:p>
        </p:txBody>
      </p:sp>
    </p:spTree>
    <p:extLst>
      <p:ext uri="{BB962C8B-B14F-4D97-AF65-F5344CB8AC3E}">
        <p14:creationId xmlns:p14="http://schemas.microsoft.com/office/powerpoint/2010/main" val="12543840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396" y="404664"/>
            <a:ext cx="4991100" cy="497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988546" y="5581244"/>
            <a:ext cx="7200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Around the girls face, down her hair and give her a curl. </a:t>
            </a:r>
          </a:p>
        </p:txBody>
      </p:sp>
    </p:spTree>
    <p:extLst>
      <p:ext uri="{BB962C8B-B14F-4D97-AF65-F5344CB8AC3E}">
        <p14:creationId xmlns:p14="http://schemas.microsoft.com/office/powerpoint/2010/main" val="18981176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615" y="476672"/>
            <a:ext cx="5353050" cy="536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987824" y="5949280"/>
            <a:ext cx="34560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All around the orange.</a:t>
            </a:r>
          </a:p>
        </p:txBody>
      </p:sp>
    </p:spTree>
    <p:extLst>
      <p:ext uri="{BB962C8B-B14F-4D97-AF65-F5344CB8AC3E}">
        <p14:creationId xmlns:p14="http://schemas.microsoft.com/office/powerpoint/2010/main" val="39591647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238" y="332656"/>
            <a:ext cx="5343525" cy="545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510057" y="5834415"/>
            <a:ext cx="41238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Curl around the caterpillar.</a:t>
            </a:r>
          </a:p>
        </p:txBody>
      </p:sp>
    </p:spTree>
    <p:extLst>
      <p:ext uri="{BB962C8B-B14F-4D97-AF65-F5344CB8AC3E}">
        <p14:creationId xmlns:p14="http://schemas.microsoft.com/office/powerpoint/2010/main" val="38310499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99" y="116632"/>
            <a:ext cx="5410200" cy="545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232357" y="5646100"/>
            <a:ext cx="67106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Down the kangaroo’s body tail and leg.</a:t>
            </a:r>
          </a:p>
        </p:txBody>
      </p:sp>
    </p:spTree>
    <p:extLst>
      <p:ext uri="{BB962C8B-B14F-4D97-AF65-F5344CB8AC3E}">
        <p14:creationId xmlns:p14="http://schemas.microsoft.com/office/powerpoint/2010/main" val="38792919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04664"/>
            <a:ext cx="5000625" cy="507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32768" y="5511615"/>
            <a:ext cx="70385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Down and under, up to the top and draw the puddle. </a:t>
            </a:r>
          </a:p>
        </p:txBody>
      </p:sp>
    </p:spTree>
    <p:extLst>
      <p:ext uri="{BB962C8B-B14F-4D97-AF65-F5344CB8AC3E}">
        <p14:creationId xmlns:p14="http://schemas.microsoft.com/office/powerpoint/2010/main" val="36725066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8244" y="404664"/>
            <a:ext cx="5362575" cy="538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971600" y="5949280"/>
            <a:ext cx="74269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Down the laces to the heel and around the toe. </a:t>
            </a:r>
          </a:p>
        </p:txBody>
      </p:sp>
    </p:spTree>
    <p:extLst>
      <p:ext uri="{BB962C8B-B14F-4D97-AF65-F5344CB8AC3E}">
        <p14:creationId xmlns:p14="http://schemas.microsoft.com/office/powerpoint/2010/main" val="25592642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332656"/>
            <a:ext cx="5353050" cy="543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331640" y="5949280"/>
            <a:ext cx="62522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Down the stem and draw the leaves.</a:t>
            </a:r>
          </a:p>
        </p:txBody>
      </p:sp>
    </p:spTree>
    <p:extLst>
      <p:ext uri="{BB962C8B-B14F-4D97-AF65-F5344CB8AC3E}">
        <p14:creationId xmlns:p14="http://schemas.microsoft.com/office/powerpoint/2010/main" val="16355540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479" y="404664"/>
            <a:ext cx="5381625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262783" y="5949280"/>
            <a:ext cx="65630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Lift off the top and scoop out the egg.</a:t>
            </a:r>
          </a:p>
        </p:txBody>
      </p:sp>
    </p:spTree>
    <p:extLst>
      <p:ext uri="{BB962C8B-B14F-4D97-AF65-F5344CB8AC3E}">
        <p14:creationId xmlns:p14="http://schemas.microsoft.com/office/powerpoint/2010/main" val="20811226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198" y="332656"/>
            <a:ext cx="5010150" cy="504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171447" y="5517232"/>
            <a:ext cx="29396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Down the long leg.</a:t>
            </a:r>
          </a:p>
        </p:txBody>
      </p:sp>
    </p:spTree>
    <p:extLst>
      <p:ext uri="{BB962C8B-B14F-4D97-AF65-F5344CB8AC3E}">
        <p14:creationId xmlns:p14="http://schemas.microsoft.com/office/powerpoint/2010/main" val="3100601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7972" y="404664"/>
            <a:ext cx="5372100" cy="537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87208" y="5817746"/>
            <a:ext cx="75892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Down the head, to his hooves and over his back.</a:t>
            </a:r>
          </a:p>
        </p:txBody>
      </p:sp>
    </p:spTree>
    <p:extLst>
      <p:ext uri="{BB962C8B-B14F-4D97-AF65-F5344CB8AC3E}">
        <p14:creationId xmlns:p14="http://schemas.microsoft.com/office/powerpoint/2010/main" val="16682516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6955" y="117732"/>
            <a:ext cx="5543550" cy="522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244454" y="5517232"/>
            <a:ext cx="66485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The horse says “shush” to the hissing snake!</a:t>
            </a:r>
          </a:p>
        </p:txBody>
      </p:sp>
    </p:spTree>
    <p:extLst>
      <p:ext uri="{BB962C8B-B14F-4D97-AF65-F5344CB8AC3E}">
        <p14:creationId xmlns:p14="http://schemas.microsoft.com/office/powerpoint/2010/main" val="8925595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229" y="320474"/>
            <a:ext cx="5429250" cy="545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252505" y="5805264"/>
            <a:ext cx="66666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Down the robots back and curl over his arm.</a:t>
            </a:r>
          </a:p>
        </p:txBody>
      </p:sp>
    </p:spTree>
    <p:extLst>
      <p:ext uri="{BB962C8B-B14F-4D97-AF65-F5344CB8AC3E}">
        <p14:creationId xmlns:p14="http://schemas.microsoft.com/office/powerpoint/2010/main" val="3119913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9529" y="332656"/>
            <a:ext cx="5334000" cy="529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720012" y="5877272"/>
            <a:ext cx="56930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Down his body, curl, dot for his head.</a:t>
            </a:r>
          </a:p>
        </p:txBody>
      </p:sp>
    </p:spTree>
    <p:extLst>
      <p:ext uri="{BB962C8B-B14F-4D97-AF65-F5344CB8AC3E}">
        <p14:creationId xmlns:p14="http://schemas.microsoft.com/office/powerpoint/2010/main" val="19404106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366" y="332656"/>
            <a:ext cx="5353050" cy="541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603209" y="5941105"/>
            <a:ext cx="38533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Down a wing, up a wing.</a:t>
            </a:r>
          </a:p>
        </p:txBody>
      </p:sp>
    </p:spTree>
    <p:extLst>
      <p:ext uri="{BB962C8B-B14F-4D97-AF65-F5344CB8AC3E}">
        <p14:creationId xmlns:p14="http://schemas.microsoft.com/office/powerpoint/2010/main" val="22354241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712" y="260648"/>
            <a:ext cx="5362575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471118" y="5877272"/>
            <a:ext cx="62017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Down a horn, up a horn and under head.</a:t>
            </a:r>
          </a:p>
        </p:txBody>
      </p:sp>
    </p:spTree>
    <p:extLst>
      <p:ext uri="{BB962C8B-B14F-4D97-AF65-F5344CB8AC3E}">
        <p14:creationId xmlns:p14="http://schemas.microsoft.com/office/powerpoint/2010/main" val="42058217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32656"/>
            <a:ext cx="5391150" cy="534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742971" y="5877271"/>
            <a:ext cx="36679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Down, up, down, up.</a:t>
            </a:r>
          </a:p>
        </p:txBody>
      </p:sp>
    </p:spTree>
    <p:extLst>
      <p:ext uri="{BB962C8B-B14F-4D97-AF65-F5344CB8AC3E}">
        <p14:creationId xmlns:p14="http://schemas.microsoft.com/office/powerpoint/2010/main" val="32348986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8825" y="332656"/>
            <a:ext cx="5086350" cy="494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187624" y="5517232"/>
            <a:ext cx="71812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The princess in the tower is recued by the horse.</a:t>
            </a:r>
          </a:p>
        </p:txBody>
      </p:sp>
    </p:spTree>
    <p:extLst>
      <p:ext uri="{BB962C8B-B14F-4D97-AF65-F5344CB8AC3E}">
        <p14:creationId xmlns:p14="http://schemas.microsoft.com/office/powerpoint/2010/main" val="4314662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189" y="260648"/>
            <a:ext cx="5381625" cy="543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635896" y="5729502"/>
            <a:ext cx="22685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SassoonPrimaryInfant" pitchFamily="2" charset="0"/>
              </a:rPr>
              <a:t>Zig-zag-zig.</a:t>
            </a:r>
          </a:p>
        </p:txBody>
      </p:sp>
    </p:spTree>
    <p:extLst>
      <p:ext uri="{BB962C8B-B14F-4D97-AF65-F5344CB8AC3E}">
        <p14:creationId xmlns:p14="http://schemas.microsoft.com/office/powerpoint/2010/main" val="37481409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1153" y="0"/>
            <a:ext cx="5600700" cy="526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467544" y="5073285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SassoonPrimaryInfant" pitchFamily="2" charset="0"/>
              </a:rPr>
              <a:t>The horse sneezes when the caterpillar’s hairs get up his nose! </a:t>
            </a:r>
            <a:r>
              <a:rPr lang="en-GB" sz="3600" dirty="0" err="1">
                <a:latin typeface="SassoonPrimaryInfant" pitchFamily="2" charset="0"/>
              </a:rPr>
              <a:t>ch</a:t>
            </a:r>
            <a:r>
              <a:rPr lang="en-GB" sz="3600" dirty="0">
                <a:latin typeface="SassoonPrimaryInfant" pitchFamily="2" charset="0"/>
              </a:rPr>
              <a:t> – </a:t>
            </a:r>
            <a:r>
              <a:rPr lang="en-GB" sz="3600" dirty="0" err="1">
                <a:latin typeface="SassoonPrimaryInfant" pitchFamily="2" charset="0"/>
              </a:rPr>
              <a:t>ch</a:t>
            </a:r>
            <a:r>
              <a:rPr lang="en-GB" sz="3600" dirty="0">
                <a:latin typeface="SassoonPrimaryInfant" pitchFamily="2" charset="0"/>
              </a:rPr>
              <a:t> – </a:t>
            </a:r>
            <a:r>
              <a:rPr lang="en-GB" sz="3600" dirty="0" err="1">
                <a:latin typeface="SassoonPrimaryInfant" pitchFamily="2" charset="0"/>
              </a:rPr>
              <a:t>ch</a:t>
            </a:r>
            <a:r>
              <a:rPr lang="en-GB" sz="3600" dirty="0">
                <a:latin typeface="SassoonPrimaryInfant" pitchFamily="2" charset="0"/>
              </a:rPr>
              <a:t> – </a:t>
            </a:r>
            <a:r>
              <a:rPr lang="en-GB" sz="3600" dirty="0" err="1">
                <a:latin typeface="SassoonPrimaryInfant" pitchFamily="2" charset="0"/>
              </a:rPr>
              <a:t>choo</a:t>
            </a:r>
            <a:r>
              <a:rPr lang="en-GB" sz="3600" dirty="0">
                <a:latin typeface="SassoonPrimaryInfant" pitchFamily="2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5256813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442" y="404664"/>
            <a:ext cx="5486400" cy="515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90170" y="5384723"/>
            <a:ext cx="84969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Round her head, up past her earrings and down her hair.</a:t>
            </a:r>
          </a:p>
          <a:p>
            <a:r>
              <a:rPr lang="en-GB" sz="2800" dirty="0">
                <a:latin typeface="SassoonPrimaryInfant" pitchFamily="2" charset="0"/>
              </a:rPr>
              <a:t>The Queen never goes outside without her umbrella!</a:t>
            </a:r>
          </a:p>
        </p:txBody>
      </p:sp>
    </p:spTree>
    <p:extLst>
      <p:ext uri="{BB962C8B-B14F-4D97-AF65-F5344CB8AC3E}">
        <p14:creationId xmlns:p14="http://schemas.microsoft.com/office/powerpoint/2010/main" val="28141502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925" y="332656"/>
            <a:ext cx="5010150" cy="504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730980" y="5661248"/>
            <a:ext cx="76820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Down the arm and leg, repeat the other side.</a:t>
            </a:r>
          </a:p>
        </p:txBody>
      </p:sp>
    </p:spTree>
    <p:extLst>
      <p:ext uri="{BB962C8B-B14F-4D97-AF65-F5344CB8AC3E}">
        <p14:creationId xmlns:p14="http://schemas.microsoft.com/office/powerpoint/2010/main" val="23778149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850" y="48491"/>
            <a:ext cx="5448300" cy="583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771800" y="6093296"/>
            <a:ext cx="30332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A thing on a string!</a:t>
            </a:r>
          </a:p>
        </p:txBody>
      </p:sp>
    </p:spTree>
    <p:extLst>
      <p:ext uri="{BB962C8B-B14F-4D97-AF65-F5344CB8AC3E}">
        <p14:creationId xmlns:p14="http://schemas.microsoft.com/office/powerpoint/2010/main" val="34514805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39049"/>
            <a:ext cx="5620072" cy="5081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533252" y="5805264"/>
            <a:ext cx="27847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SassoonPrimaryInfant" pitchFamily="2" charset="0"/>
              </a:rPr>
              <a:t>I think I stink!</a:t>
            </a:r>
          </a:p>
        </p:txBody>
      </p:sp>
    </p:spTree>
    <p:extLst>
      <p:ext uri="{BB962C8B-B14F-4D97-AF65-F5344CB8AC3E}">
        <p14:creationId xmlns:p14="http://schemas.microsoft.com/office/powerpoint/2010/main" val="1414044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301</Words>
  <Application>Microsoft Office PowerPoint</Application>
  <PresentationFormat>On-screen Show (4:3)</PresentationFormat>
  <Paragraphs>34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Calibri</vt:lpstr>
      <vt:lpstr>SassoonPrimaryInfant</vt:lpstr>
      <vt:lpstr>Office Theme</vt:lpstr>
      <vt:lpstr>Set 1 Sounds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Longtown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Set 1 Sounds</dc:title>
  <dc:creator>cirving</dc:creator>
  <cp:lastModifiedBy>Sarah Foster</cp:lastModifiedBy>
  <cp:revision>4</cp:revision>
  <dcterms:created xsi:type="dcterms:W3CDTF">2016-09-05T21:07:03Z</dcterms:created>
  <dcterms:modified xsi:type="dcterms:W3CDTF">2022-10-04T10:57:44Z</dcterms:modified>
</cp:coreProperties>
</file>