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763F-F66B-4E20-84BB-EFEB0294A6F8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254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BB16F-380F-4E74-83DF-EB75CA51351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474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35A0-39DB-46A4-9162-48D09F55F06D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07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DE179-2DEA-40F2-8389-C7BF43C7242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83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AEC3E-D2C6-4EC4-86A1-94E6D22B5952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056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5536F-FB94-4D79-90ED-C3364653A2BE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73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A1D53-F2D9-4B58-B305-C2DF617D9B30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48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0D1A0-42D4-46A9-9CAF-130EA93A157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92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BDB00-33D1-4259-892A-8679FE3BCAAD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531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8F183-1A6D-4130-BB3D-AE55FC0CCCF6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378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B00BE-F231-43AA-AC14-8A96C2D924D3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554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76B1F-878C-4419-BD09-89F32915E1D1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05/06/2020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smtClean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BD94B9D1-689F-45DB-9E62-C7110AF6A8C8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82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14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1: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 Week 1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Measures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Time: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855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Using the terms: morning; afternoon; evening and night, show when these events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are most likely to happen: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Breakfast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Bed Time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Do homework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Moon is out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Sun rises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Hottest time of day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Have tea/ supper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Use the terms earlier or later to fill in the blanks: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In the week Tuesday is __________ than Thursday.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In the year Easter comes __________ than the summer holidays.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School finishes ______________ than lunchtime.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664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Link the event with the time: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12.00 noon               Get home from school</a:t>
                      </a: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4.00 in the afternoon                    go to bed</a:t>
                      </a: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10.00 in the morning                   have lunch</a:t>
                      </a: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8.00 at night                                   do maths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Put in the correct time:</a:t>
                      </a: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Ten past three     twenty to four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318" y="4666298"/>
            <a:ext cx="1288733" cy="12887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51" y="4666297"/>
            <a:ext cx="1288733" cy="1288733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81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55588"/>
          <a:ext cx="8564136" cy="601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4932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events in a given day using appropriate time language, i.e. morning, afternoon, evening, night, earlier and later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a given number of time events to the given hour or half an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out longest and shortest interval of times to the given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telling the time to 5 minute intervals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Revise previous work done on time, reminding pupils of the five minute intervals and appropriate use of terminology.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Consider the things that happen in morning; afternoon, evening and night time. Build a picture of the things that typically happen at these times.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terms like ‘ one hour later’ and ‘one hour earlier’.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Get pupils to think about time intervals during a typical day, e.g. arrive at school and going home from school.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Put in the time on clock faces: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10 past 5            25 to 7           20 to 8           5 past 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3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Working out what the time is on clock faces: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62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3 things that happen typically in the morning.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things that happen typically in the afternoon.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Name 3 things that happen typically in the evening.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Name 3 things that happen typically at night.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8200">
                <a:tc vMerge="1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 arrive at school at 8 in the morning and I have lunch at 12 noon, how much time has passed between arriving and lunch?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wake up at 7 in the morning and I go to bed at 8 at night. How much time has passed between getting up and going to bed?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008" y="1808798"/>
            <a:ext cx="785813" cy="7858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701" y="1808797"/>
            <a:ext cx="785813" cy="785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394" y="1808797"/>
            <a:ext cx="785813" cy="785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087" y="1808796"/>
            <a:ext cx="785813" cy="7858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150077"/>
            <a:ext cx="785813" cy="785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701" y="3150077"/>
            <a:ext cx="785813" cy="7858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394" y="3150077"/>
            <a:ext cx="785813" cy="785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087" y="3140868"/>
            <a:ext cx="785813" cy="785813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6488907" y="3401458"/>
            <a:ext cx="224039" cy="141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527606" y="3542983"/>
            <a:ext cx="245907" cy="138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8271832" y="3542982"/>
            <a:ext cx="234466" cy="1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9288138" y="3401458"/>
            <a:ext cx="196855" cy="1323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488906" y="3542982"/>
            <a:ext cx="0" cy="1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527607" y="3452811"/>
            <a:ext cx="212329" cy="90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8506300" y="3542982"/>
            <a:ext cx="127161" cy="1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9484992" y="3371274"/>
            <a:ext cx="0" cy="171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02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749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- Deeper Understanding</a:t>
                      </a:r>
                      <a:endParaRPr lang="en-GB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864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events in a given day using appropriate time language, i.e. morning, afternoon, evening, night, earlier and later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a given number of time events to the given hour or half an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out longest and shortest interval of times to the given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telling the time to 5 minute intervals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TV Programme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time is 2.30 in the afternoon.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Scarlet says there are 2 hours to wait before her favourite TV programme starts.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time does her favourite programme start?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film lasts for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two and a half hours.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started at quarter to six, what time will it finish?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two clock faces to show start and finish time.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True or False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four o’clock and it will be half past five in 1 and a half hours.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six o’clock and it was half past three an hour and a half ago.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1 o’clock and it will be 3 o’clock in 2 hours’ time.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5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Clock faces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Use clock faces to show what the time will be forty minutes past the times given below: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Twenty-five past Four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Ten past Seven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Quarter past Seven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Twenty to Eleven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Twenty-five past Eleven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Swimming Lesson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Jay and Sam both swim at the town pool.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It takes Sam 30 minutes to get to the pool and it takes Jay 45 minutes to get there.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It takes both 15 minutes to change and get ready to swim.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At what time do both have to leave their houses if the lesson starts at 5.30?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5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49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901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events in a given day using appropriate time language, i.e. morning, afternoon, evening, night, earlier and later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a given number of time events to the given hour or half an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out longest and shortest interval of times to the given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telling the time to 5 minute intervals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True or False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quarter past four and it will be quarter to six in 1 and a half hours.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ten past six and it was twenty to four an hour and a half ago.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twenty past three and it will be ten past five in 2 hours’ time.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Journey to Grandma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Harry visits his Grandma 3 times each week.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On Monday his journey took 20 minutes.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He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was 3 minutes slower on Wednesday.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He did the journey on Friday in 15 minutes.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On which day did his journey take the least amount of time?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What was the difference in time between his Wednesday and Friday journey? 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Playing Football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Rose, Jim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and Harry all play football for the local team. They all walk to the ground each Saturday morning.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It takes Rose the longest to walk as she lives furthest away.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It takes Jim 15 minutes less than Rose to walk to the ground.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It takes Harry only 10 minutes to get to the ground, which is 10 minutes less than Jim.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long does it take Rose to walk to the ground?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Party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class party is taking place on Saturday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on at 12 noon.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Henry will be taken by car and it will take him 45 minutes to get to the party.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Sally will have to walk but it will only take her 10 minutes to get there.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Javed will catch a bus and he will have to leave home 55 minutes before the party starts.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 what time will each person have to leave to get to the party on time?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09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1110743"/>
          <a:ext cx="8227216" cy="49139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2: Week 1: Assessment ( as with Spring 2 Week 5)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Tell and write the time to five minutes, including quarter past/to the hour and draw the hands on a clock face to show these times.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latin typeface="Century Gothic" pitchFamily="34"/>
                        </a:rPr>
                        <a:t>Can you tell what the time will be five minutes later or what the time was five minutes earlier?</a:t>
                      </a:r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d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raw times on clock faces to the intervals of o’clock, half past, quarter past and quarter to the hour?</a:t>
                      </a: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to five minute intervals to the hour?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in five minute intervals past the hour?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to quarter past and quarter to?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to o’clock and half past?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3021023"/>
            <a:ext cx="648072" cy="3003669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© Focus Education UK Ltd</a:t>
            </a: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3974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1289</Words>
  <Application>Microsoft Office PowerPoint</Application>
  <PresentationFormat>Widescreen</PresentationFormat>
  <Paragraphs>172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3</cp:revision>
  <dcterms:created xsi:type="dcterms:W3CDTF">2020-06-05T09:33:41Z</dcterms:created>
  <dcterms:modified xsi:type="dcterms:W3CDTF">2020-06-05T09:36:37Z</dcterms:modified>
</cp:coreProperties>
</file>