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96" r:id="rId1"/>
  </p:sldMasterIdLst>
  <p:sldIdLst>
    <p:sldId id="256" r:id="rId2"/>
    <p:sldId id="257" r:id="rId3"/>
    <p:sldId id="258" r:id="rId4"/>
    <p:sldId id="260" r:id="rId5"/>
    <p:sldId id="259" r:id="rId6"/>
    <p:sldId id="261" r:id="rId7"/>
    <p:sldId id="262" r:id="rId8"/>
    <p:sldId id="263" r:id="rId9"/>
    <p:sldId id="264" r:id="rId10"/>
    <p:sldId id="265" r:id="rId11"/>
    <p:sldId id="266" r:id="rId12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000" autoAdjust="0"/>
    <p:restoredTop sz="94660"/>
  </p:normalViewPr>
  <p:slideViewPr>
    <p:cSldViewPr snapToGrid="0">
      <p:cViewPr>
        <p:scale>
          <a:sx n="42" d="100"/>
          <a:sy n="42" d="100"/>
        </p:scale>
        <p:origin x="1818" y="77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2" Type="http://schemas.openxmlformats.org/officeDocument/2006/relationships/slide" Target="slides/slide1.xml"/><Relationship Id="rId16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heme" Target="theme/theme1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Freeform 6"/>
          <p:cNvSpPr/>
          <p:nvPr/>
        </p:nvSpPr>
        <p:spPr bwMode="auto">
          <a:xfrm>
            <a:off x="0" y="-3175"/>
            <a:ext cx="12192000" cy="5203825"/>
          </a:xfrm>
          <a:custGeom>
            <a:avLst/>
            <a:gdLst/>
            <a:ahLst/>
            <a:cxnLst/>
            <a:rect l="0" t="0" r="r" b="b"/>
            <a:pathLst>
              <a:path w="5760" h="3278">
                <a:moveTo>
                  <a:pt x="5760" y="0"/>
                </a:moveTo>
                <a:lnTo>
                  <a:pt x="0" y="0"/>
                </a:lnTo>
                <a:lnTo>
                  <a:pt x="0" y="3090"/>
                </a:lnTo>
                <a:lnTo>
                  <a:pt x="943" y="3090"/>
                </a:lnTo>
                <a:lnTo>
                  <a:pt x="1123" y="3270"/>
                </a:lnTo>
                <a:lnTo>
                  <a:pt x="1123" y="3270"/>
                </a:lnTo>
                <a:lnTo>
                  <a:pt x="1127" y="3272"/>
                </a:lnTo>
                <a:lnTo>
                  <a:pt x="1133" y="3275"/>
                </a:lnTo>
                <a:lnTo>
                  <a:pt x="1139" y="3278"/>
                </a:lnTo>
                <a:lnTo>
                  <a:pt x="1144" y="3278"/>
                </a:lnTo>
                <a:lnTo>
                  <a:pt x="1150" y="3278"/>
                </a:lnTo>
                <a:lnTo>
                  <a:pt x="1155" y="3275"/>
                </a:lnTo>
                <a:lnTo>
                  <a:pt x="1161" y="3272"/>
                </a:lnTo>
                <a:lnTo>
                  <a:pt x="1165" y="3270"/>
                </a:lnTo>
                <a:lnTo>
                  <a:pt x="1345" y="3090"/>
                </a:lnTo>
                <a:lnTo>
                  <a:pt x="5760" y="3090"/>
                </a:lnTo>
                <a:lnTo>
                  <a:pt x="5760" y="0"/>
                </a:lnTo>
                <a:close/>
              </a:path>
            </a:pathLst>
          </a:custGeom>
          <a:ln/>
          <a:effectLst/>
          <a:extLs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810001" y="1449147"/>
            <a:ext cx="10572000" cy="2971051"/>
          </a:xfrm>
        </p:spPr>
        <p:txBody>
          <a:bodyPr/>
          <a:lstStyle>
            <a:lvl1pPr>
              <a:defRPr sz="54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810001" y="5280847"/>
            <a:ext cx="10572000" cy="434974"/>
          </a:xfrm>
        </p:spPr>
        <p:txBody>
          <a:bodyPr anchor="t"/>
          <a:lstStyle>
            <a:lvl1pPr marL="0" indent="0" algn="l">
              <a:buNone/>
              <a:defRPr>
                <a:solidFill>
                  <a:schemeClr val="tx1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EF1316D-DEDF-45F1-A6DC-3EB22FC84140}" type="datetimeFigureOut">
              <a:rPr lang="en-GB" smtClean="0"/>
              <a:t>10/09/2020</a:t>
            </a:fld>
            <a:endParaRPr lang="en-GB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46AC8E0-2B40-40CE-94A6-27D7353BA41E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623395765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Freeform 6"/>
          <p:cNvSpPr/>
          <p:nvPr/>
        </p:nvSpPr>
        <p:spPr bwMode="auto">
          <a:xfrm>
            <a:off x="0" y="0"/>
            <a:ext cx="12192000" cy="2185988"/>
          </a:xfrm>
          <a:custGeom>
            <a:avLst/>
            <a:gdLst/>
            <a:ahLst/>
            <a:cxnLst/>
            <a:rect l="0" t="0" r="r" b="b"/>
            <a:pathLst>
              <a:path w="5760" h="1377">
                <a:moveTo>
                  <a:pt x="5760" y="0"/>
                </a:moveTo>
                <a:lnTo>
                  <a:pt x="0" y="0"/>
                </a:lnTo>
                <a:lnTo>
                  <a:pt x="0" y="1189"/>
                </a:lnTo>
                <a:lnTo>
                  <a:pt x="943" y="1189"/>
                </a:lnTo>
                <a:lnTo>
                  <a:pt x="1123" y="1369"/>
                </a:lnTo>
                <a:lnTo>
                  <a:pt x="1123" y="1369"/>
                </a:lnTo>
                <a:lnTo>
                  <a:pt x="1127" y="1371"/>
                </a:lnTo>
                <a:lnTo>
                  <a:pt x="1133" y="1374"/>
                </a:lnTo>
                <a:lnTo>
                  <a:pt x="1139" y="1377"/>
                </a:lnTo>
                <a:lnTo>
                  <a:pt x="1144" y="1377"/>
                </a:lnTo>
                <a:lnTo>
                  <a:pt x="1150" y="1377"/>
                </a:lnTo>
                <a:lnTo>
                  <a:pt x="1155" y="1374"/>
                </a:lnTo>
                <a:lnTo>
                  <a:pt x="1161" y="1371"/>
                </a:lnTo>
                <a:lnTo>
                  <a:pt x="1165" y="1369"/>
                </a:lnTo>
                <a:lnTo>
                  <a:pt x="1345" y="1189"/>
                </a:lnTo>
                <a:lnTo>
                  <a:pt x="5760" y="1189"/>
                </a:lnTo>
                <a:lnTo>
                  <a:pt x="5760" y="0"/>
                </a:lnTo>
                <a:close/>
              </a:path>
            </a:pathLst>
          </a:custGeom>
          <a:ln/>
          <a:extLs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10000" y="447188"/>
            <a:ext cx="10571998" cy="970450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818712" y="2222287"/>
            <a:ext cx="10554574" cy="3636511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EF1316D-DEDF-45F1-A6DC-3EB22FC84140}" type="datetimeFigureOut">
              <a:rPr lang="en-GB" smtClean="0"/>
              <a:t>10/09/2020</a:t>
            </a:fld>
            <a:endParaRPr lang="en-GB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46AC8E0-2B40-40CE-94A6-27D7353BA41E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22628317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Freeform 7"/>
          <p:cNvSpPr/>
          <p:nvPr/>
        </p:nvSpPr>
        <p:spPr bwMode="auto">
          <a:xfrm>
            <a:off x="0" y="1"/>
            <a:ext cx="12192000" cy="5203825"/>
          </a:xfrm>
          <a:custGeom>
            <a:avLst/>
            <a:gdLst/>
            <a:ahLst/>
            <a:cxnLst/>
            <a:rect l="0" t="0" r="r" b="b"/>
            <a:pathLst>
              <a:path w="5760" h="3278">
                <a:moveTo>
                  <a:pt x="0" y="0"/>
                </a:moveTo>
                <a:lnTo>
                  <a:pt x="5760" y="0"/>
                </a:lnTo>
                <a:lnTo>
                  <a:pt x="5760" y="3090"/>
                </a:lnTo>
                <a:lnTo>
                  <a:pt x="4817" y="3090"/>
                </a:lnTo>
                <a:lnTo>
                  <a:pt x="4637" y="3270"/>
                </a:lnTo>
                <a:lnTo>
                  <a:pt x="4637" y="3270"/>
                </a:lnTo>
                <a:lnTo>
                  <a:pt x="4633" y="3272"/>
                </a:lnTo>
                <a:lnTo>
                  <a:pt x="4627" y="3275"/>
                </a:lnTo>
                <a:lnTo>
                  <a:pt x="4621" y="3278"/>
                </a:lnTo>
                <a:lnTo>
                  <a:pt x="4616" y="3278"/>
                </a:lnTo>
                <a:lnTo>
                  <a:pt x="4610" y="3278"/>
                </a:lnTo>
                <a:lnTo>
                  <a:pt x="4605" y="3275"/>
                </a:lnTo>
                <a:lnTo>
                  <a:pt x="4599" y="3272"/>
                </a:lnTo>
                <a:lnTo>
                  <a:pt x="4595" y="3270"/>
                </a:lnTo>
                <a:lnTo>
                  <a:pt x="4415" y="3090"/>
                </a:lnTo>
                <a:lnTo>
                  <a:pt x="0" y="3090"/>
                </a:lnTo>
                <a:lnTo>
                  <a:pt x="0" y="0"/>
                </a:lnTo>
                <a:lnTo>
                  <a:pt x="0" y="0"/>
                </a:lnTo>
                <a:close/>
              </a:path>
            </a:pathLst>
          </a:custGeom>
          <a:ln>
            <a:headEnd/>
            <a:tailEnd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10000" y="2951396"/>
            <a:ext cx="10561418" cy="1468800"/>
          </a:xfrm>
        </p:spPr>
        <p:txBody>
          <a:bodyPr anchor="b"/>
          <a:lstStyle>
            <a:lvl1pPr algn="r">
              <a:defRPr sz="4800" b="1" cap="none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10000" y="5281201"/>
            <a:ext cx="10561418" cy="433955"/>
          </a:xfrm>
        </p:spPr>
        <p:txBody>
          <a:bodyPr anchor="t">
            <a:noAutofit/>
          </a:bodyPr>
          <a:lstStyle>
            <a:lvl1pPr marL="0" indent="0" algn="r">
              <a:buNone/>
              <a:defRPr sz="18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EF1316D-DEDF-45F1-A6DC-3EB22FC84140}" type="datetimeFigureOut">
              <a:rPr lang="en-GB" smtClean="0"/>
              <a:t>10/09/2020</a:t>
            </a:fld>
            <a:endParaRPr lang="en-GB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46AC8E0-2B40-40CE-94A6-27D7353BA41E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85630752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Freeform 6"/>
          <p:cNvSpPr/>
          <p:nvPr/>
        </p:nvSpPr>
        <p:spPr bwMode="auto">
          <a:xfrm>
            <a:off x="0" y="0"/>
            <a:ext cx="12192000" cy="2185988"/>
          </a:xfrm>
          <a:custGeom>
            <a:avLst/>
            <a:gdLst/>
            <a:ahLst/>
            <a:cxnLst/>
            <a:rect l="0" t="0" r="r" b="b"/>
            <a:pathLst>
              <a:path w="5760" h="1377">
                <a:moveTo>
                  <a:pt x="5760" y="0"/>
                </a:moveTo>
                <a:lnTo>
                  <a:pt x="0" y="0"/>
                </a:lnTo>
                <a:lnTo>
                  <a:pt x="0" y="1189"/>
                </a:lnTo>
                <a:lnTo>
                  <a:pt x="943" y="1189"/>
                </a:lnTo>
                <a:lnTo>
                  <a:pt x="1123" y="1369"/>
                </a:lnTo>
                <a:lnTo>
                  <a:pt x="1123" y="1369"/>
                </a:lnTo>
                <a:lnTo>
                  <a:pt x="1127" y="1371"/>
                </a:lnTo>
                <a:lnTo>
                  <a:pt x="1133" y="1374"/>
                </a:lnTo>
                <a:lnTo>
                  <a:pt x="1139" y="1377"/>
                </a:lnTo>
                <a:lnTo>
                  <a:pt x="1144" y="1377"/>
                </a:lnTo>
                <a:lnTo>
                  <a:pt x="1150" y="1377"/>
                </a:lnTo>
                <a:lnTo>
                  <a:pt x="1155" y="1374"/>
                </a:lnTo>
                <a:lnTo>
                  <a:pt x="1161" y="1371"/>
                </a:lnTo>
                <a:lnTo>
                  <a:pt x="1165" y="1369"/>
                </a:lnTo>
                <a:lnTo>
                  <a:pt x="1345" y="1189"/>
                </a:lnTo>
                <a:lnTo>
                  <a:pt x="5760" y="1189"/>
                </a:lnTo>
                <a:lnTo>
                  <a:pt x="5760" y="0"/>
                </a:lnTo>
                <a:close/>
              </a:path>
            </a:pathLst>
          </a:custGeom>
          <a:ln/>
          <a:extLs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18712" y="2222287"/>
            <a:ext cx="5185873" cy="3638763"/>
          </a:xfrm>
        </p:spPr>
        <p:txBody>
          <a:bodyPr>
            <a:normAutofit/>
          </a:bodyPr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87415" y="2222287"/>
            <a:ext cx="5194583" cy="3638764"/>
          </a:xfrm>
        </p:spPr>
        <p:txBody>
          <a:bodyPr>
            <a:normAutofit/>
          </a:bodyPr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EF1316D-DEDF-45F1-A6DC-3EB22FC84140}" type="datetimeFigureOut">
              <a:rPr lang="en-GB" smtClean="0"/>
              <a:t>10/09/2020</a:t>
            </a:fld>
            <a:endParaRPr lang="en-GB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46AC8E0-2B40-40CE-94A6-27D7353BA41E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111460250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Freeform 6"/>
          <p:cNvSpPr/>
          <p:nvPr/>
        </p:nvSpPr>
        <p:spPr bwMode="auto">
          <a:xfrm>
            <a:off x="0" y="0"/>
            <a:ext cx="12192000" cy="2185988"/>
          </a:xfrm>
          <a:custGeom>
            <a:avLst/>
            <a:gdLst/>
            <a:ahLst/>
            <a:cxnLst/>
            <a:rect l="0" t="0" r="r" b="b"/>
            <a:pathLst>
              <a:path w="5760" h="1377">
                <a:moveTo>
                  <a:pt x="5760" y="0"/>
                </a:moveTo>
                <a:lnTo>
                  <a:pt x="0" y="0"/>
                </a:lnTo>
                <a:lnTo>
                  <a:pt x="0" y="1189"/>
                </a:lnTo>
                <a:lnTo>
                  <a:pt x="943" y="1189"/>
                </a:lnTo>
                <a:lnTo>
                  <a:pt x="1123" y="1369"/>
                </a:lnTo>
                <a:lnTo>
                  <a:pt x="1123" y="1369"/>
                </a:lnTo>
                <a:lnTo>
                  <a:pt x="1127" y="1371"/>
                </a:lnTo>
                <a:lnTo>
                  <a:pt x="1133" y="1374"/>
                </a:lnTo>
                <a:lnTo>
                  <a:pt x="1139" y="1377"/>
                </a:lnTo>
                <a:lnTo>
                  <a:pt x="1144" y="1377"/>
                </a:lnTo>
                <a:lnTo>
                  <a:pt x="1150" y="1377"/>
                </a:lnTo>
                <a:lnTo>
                  <a:pt x="1155" y="1374"/>
                </a:lnTo>
                <a:lnTo>
                  <a:pt x="1161" y="1371"/>
                </a:lnTo>
                <a:lnTo>
                  <a:pt x="1165" y="1369"/>
                </a:lnTo>
                <a:lnTo>
                  <a:pt x="1345" y="1189"/>
                </a:lnTo>
                <a:lnTo>
                  <a:pt x="5760" y="1189"/>
                </a:lnTo>
                <a:lnTo>
                  <a:pt x="5760" y="0"/>
                </a:lnTo>
                <a:close/>
              </a:path>
            </a:pathLst>
          </a:custGeom>
          <a:ln/>
          <a:extLs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14728" y="2174875"/>
            <a:ext cx="5189857" cy="576262"/>
          </a:xfrm>
        </p:spPr>
        <p:txBody>
          <a:bodyPr anchor="b">
            <a:noAutofit/>
          </a:bodyPr>
          <a:lstStyle>
            <a:lvl1pPr marL="0" indent="0" algn="ctr">
              <a:buNone/>
              <a:defRPr sz="20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14729" y="2751138"/>
            <a:ext cx="5189856" cy="3109913"/>
          </a:xfrm>
        </p:spPr>
        <p:txBody>
          <a:bodyPr anchor="t">
            <a:normAutofit/>
          </a:bodyPr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87415" y="2174875"/>
            <a:ext cx="5194583" cy="576262"/>
          </a:xfrm>
        </p:spPr>
        <p:txBody>
          <a:bodyPr anchor="b">
            <a:noAutofit/>
          </a:bodyPr>
          <a:lstStyle>
            <a:lvl1pPr marL="0" indent="0" algn="ctr">
              <a:buNone/>
              <a:defRPr sz="20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87415" y="2751138"/>
            <a:ext cx="5194583" cy="3109913"/>
          </a:xfrm>
        </p:spPr>
        <p:txBody>
          <a:bodyPr anchor="t">
            <a:normAutofit/>
          </a:bodyPr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EF1316D-DEDF-45F1-A6DC-3EB22FC84140}" type="datetimeFigureOut">
              <a:rPr lang="en-GB" smtClean="0"/>
              <a:t>10/09/2020</a:t>
            </a:fld>
            <a:endParaRPr lang="en-GB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46AC8E0-2B40-40CE-94A6-27D7353BA41E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235083337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Freeform 6"/>
          <p:cNvSpPr/>
          <p:nvPr/>
        </p:nvSpPr>
        <p:spPr bwMode="auto">
          <a:xfrm>
            <a:off x="0" y="0"/>
            <a:ext cx="12192000" cy="2185988"/>
          </a:xfrm>
          <a:custGeom>
            <a:avLst/>
            <a:gdLst/>
            <a:ahLst/>
            <a:cxnLst/>
            <a:rect l="0" t="0" r="r" b="b"/>
            <a:pathLst>
              <a:path w="5760" h="1377">
                <a:moveTo>
                  <a:pt x="5760" y="0"/>
                </a:moveTo>
                <a:lnTo>
                  <a:pt x="0" y="0"/>
                </a:lnTo>
                <a:lnTo>
                  <a:pt x="0" y="1189"/>
                </a:lnTo>
                <a:lnTo>
                  <a:pt x="943" y="1189"/>
                </a:lnTo>
                <a:lnTo>
                  <a:pt x="1123" y="1369"/>
                </a:lnTo>
                <a:lnTo>
                  <a:pt x="1123" y="1369"/>
                </a:lnTo>
                <a:lnTo>
                  <a:pt x="1127" y="1371"/>
                </a:lnTo>
                <a:lnTo>
                  <a:pt x="1133" y="1374"/>
                </a:lnTo>
                <a:lnTo>
                  <a:pt x="1139" y="1377"/>
                </a:lnTo>
                <a:lnTo>
                  <a:pt x="1144" y="1377"/>
                </a:lnTo>
                <a:lnTo>
                  <a:pt x="1150" y="1377"/>
                </a:lnTo>
                <a:lnTo>
                  <a:pt x="1155" y="1374"/>
                </a:lnTo>
                <a:lnTo>
                  <a:pt x="1161" y="1371"/>
                </a:lnTo>
                <a:lnTo>
                  <a:pt x="1165" y="1369"/>
                </a:lnTo>
                <a:lnTo>
                  <a:pt x="1345" y="1189"/>
                </a:lnTo>
                <a:lnTo>
                  <a:pt x="5760" y="1189"/>
                </a:lnTo>
                <a:lnTo>
                  <a:pt x="5760" y="0"/>
                </a:lnTo>
                <a:close/>
              </a:path>
            </a:pathLst>
          </a:custGeom>
          <a:ln/>
          <a:extLs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EF1316D-DEDF-45F1-A6DC-3EB22FC84140}" type="datetimeFigureOut">
              <a:rPr lang="en-GB" smtClean="0"/>
              <a:t>10/09/2020</a:t>
            </a:fld>
            <a:endParaRPr lang="en-GB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46AC8E0-2B40-40CE-94A6-27D7353BA41E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60291690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EF1316D-DEDF-45F1-A6DC-3EB22FC84140}" type="datetimeFigureOut">
              <a:rPr lang="en-GB" smtClean="0"/>
              <a:t>10/09/2020</a:t>
            </a:fld>
            <a:endParaRPr lang="en-GB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46AC8E0-2B40-40CE-94A6-27D7353BA41E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490355612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Freeform 6"/>
          <p:cNvSpPr>
            <a:spLocks noChangeAspect="1"/>
          </p:cNvSpPr>
          <p:nvPr/>
        </p:nvSpPr>
        <p:spPr bwMode="auto">
          <a:xfrm>
            <a:off x="1073151" y="446087"/>
            <a:ext cx="3547533" cy="1814651"/>
          </a:xfrm>
          <a:custGeom>
            <a:avLst/>
            <a:gdLst/>
            <a:ahLst/>
            <a:cxnLst/>
            <a:rect l="0" t="0" r="r" b="b"/>
            <a:pathLst>
              <a:path w="3384" h="2308">
                <a:moveTo>
                  <a:pt x="3340" y="0"/>
                </a:moveTo>
                <a:lnTo>
                  <a:pt x="44" y="0"/>
                </a:lnTo>
                <a:lnTo>
                  <a:pt x="44" y="0"/>
                </a:lnTo>
                <a:lnTo>
                  <a:pt x="34" y="0"/>
                </a:lnTo>
                <a:lnTo>
                  <a:pt x="26" y="4"/>
                </a:lnTo>
                <a:lnTo>
                  <a:pt x="20" y="8"/>
                </a:lnTo>
                <a:lnTo>
                  <a:pt x="12" y="12"/>
                </a:lnTo>
                <a:lnTo>
                  <a:pt x="8" y="20"/>
                </a:lnTo>
                <a:lnTo>
                  <a:pt x="4" y="26"/>
                </a:lnTo>
                <a:lnTo>
                  <a:pt x="0" y="34"/>
                </a:lnTo>
                <a:lnTo>
                  <a:pt x="0" y="44"/>
                </a:lnTo>
                <a:lnTo>
                  <a:pt x="0" y="2076"/>
                </a:lnTo>
                <a:lnTo>
                  <a:pt x="0" y="2076"/>
                </a:lnTo>
                <a:lnTo>
                  <a:pt x="0" y="2086"/>
                </a:lnTo>
                <a:lnTo>
                  <a:pt x="4" y="2094"/>
                </a:lnTo>
                <a:lnTo>
                  <a:pt x="8" y="2100"/>
                </a:lnTo>
                <a:lnTo>
                  <a:pt x="12" y="2108"/>
                </a:lnTo>
                <a:lnTo>
                  <a:pt x="20" y="2112"/>
                </a:lnTo>
                <a:lnTo>
                  <a:pt x="26" y="2116"/>
                </a:lnTo>
                <a:lnTo>
                  <a:pt x="34" y="2120"/>
                </a:lnTo>
                <a:lnTo>
                  <a:pt x="44" y="2120"/>
                </a:lnTo>
                <a:lnTo>
                  <a:pt x="474" y="2120"/>
                </a:lnTo>
                <a:lnTo>
                  <a:pt x="650" y="2296"/>
                </a:lnTo>
                <a:lnTo>
                  <a:pt x="650" y="2296"/>
                </a:lnTo>
                <a:lnTo>
                  <a:pt x="656" y="2300"/>
                </a:lnTo>
                <a:lnTo>
                  <a:pt x="664" y="2304"/>
                </a:lnTo>
                <a:lnTo>
                  <a:pt x="672" y="2308"/>
                </a:lnTo>
                <a:lnTo>
                  <a:pt x="680" y="2308"/>
                </a:lnTo>
                <a:lnTo>
                  <a:pt x="688" y="2308"/>
                </a:lnTo>
                <a:lnTo>
                  <a:pt x="696" y="2304"/>
                </a:lnTo>
                <a:lnTo>
                  <a:pt x="704" y="2300"/>
                </a:lnTo>
                <a:lnTo>
                  <a:pt x="710" y="2296"/>
                </a:lnTo>
                <a:lnTo>
                  <a:pt x="886" y="2120"/>
                </a:lnTo>
                <a:lnTo>
                  <a:pt x="3340" y="2120"/>
                </a:lnTo>
                <a:lnTo>
                  <a:pt x="3340" y="2120"/>
                </a:lnTo>
                <a:lnTo>
                  <a:pt x="3350" y="2120"/>
                </a:lnTo>
                <a:lnTo>
                  <a:pt x="3358" y="2116"/>
                </a:lnTo>
                <a:lnTo>
                  <a:pt x="3364" y="2112"/>
                </a:lnTo>
                <a:lnTo>
                  <a:pt x="3372" y="2108"/>
                </a:lnTo>
                <a:lnTo>
                  <a:pt x="3376" y="2100"/>
                </a:lnTo>
                <a:lnTo>
                  <a:pt x="3380" y="2094"/>
                </a:lnTo>
                <a:lnTo>
                  <a:pt x="3384" y="2086"/>
                </a:lnTo>
                <a:lnTo>
                  <a:pt x="3384" y="2076"/>
                </a:lnTo>
                <a:lnTo>
                  <a:pt x="3384" y="44"/>
                </a:lnTo>
                <a:lnTo>
                  <a:pt x="3384" y="44"/>
                </a:lnTo>
                <a:lnTo>
                  <a:pt x="3384" y="34"/>
                </a:lnTo>
                <a:lnTo>
                  <a:pt x="3380" y="26"/>
                </a:lnTo>
                <a:lnTo>
                  <a:pt x="3376" y="20"/>
                </a:lnTo>
                <a:lnTo>
                  <a:pt x="3372" y="12"/>
                </a:lnTo>
                <a:lnTo>
                  <a:pt x="3364" y="8"/>
                </a:lnTo>
                <a:lnTo>
                  <a:pt x="3358" y="4"/>
                </a:lnTo>
                <a:lnTo>
                  <a:pt x="3350" y="0"/>
                </a:lnTo>
                <a:lnTo>
                  <a:pt x="3340" y="0"/>
                </a:lnTo>
                <a:lnTo>
                  <a:pt x="3340" y="0"/>
                </a:lnTo>
                <a:close/>
              </a:path>
            </a:pathLst>
          </a:custGeom>
          <a:ln/>
          <a:extLs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73151" y="446088"/>
            <a:ext cx="3547533" cy="1618396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855633" y="446088"/>
            <a:ext cx="6252633" cy="5414963"/>
          </a:xfrm>
        </p:spPr>
        <p:txBody>
          <a:bodyPr>
            <a:normAutofit/>
          </a:bodyPr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073151" y="2260738"/>
            <a:ext cx="3547533" cy="3600311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EF1316D-DEDF-45F1-A6DC-3EB22FC84140}" type="datetimeFigureOut">
              <a:rPr lang="en-GB" smtClean="0"/>
              <a:t>10/09/2020</a:t>
            </a:fld>
            <a:endParaRPr lang="en-GB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46AC8E0-2B40-40CE-94A6-27D7353BA41E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573647018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14728" y="727522"/>
            <a:ext cx="4852988" cy="1617163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9" name="Picture Placeholder 11"/>
          <p:cNvSpPr>
            <a:spLocks noGrp="1" noChangeAspect="1"/>
          </p:cNvSpPr>
          <p:nvPr>
            <p:ph type="pic" sz="quarter" idx="13"/>
          </p:nvPr>
        </p:nvSpPr>
        <p:spPr bwMode="auto">
          <a:xfrm>
            <a:off x="6098117" y="0"/>
            <a:ext cx="6093883" cy="6858000"/>
          </a:xfrm>
          <a:custGeom>
            <a:avLst/>
            <a:gdLst/>
            <a:ahLst/>
            <a:cxnLst/>
            <a:rect l="0" t="0" r="r" b="b"/>
            <a:pathLst>
              <a:path w="2879" h="4320">
                <a:moveTo>
                  <a:pt x="183" y="0"/>
                </a:moveTo>
                <a:lnTo>
                  <a:pt x="183" y="1197"/>
                </a:lnTo>
                <a:lnTo>
                  <a:pt x="8" y="1372"/>
                </a:lnTo>
                <a:lnTo>
                  <a:pt x="8" y="1372"/>
                </a:lnTo>
                <a:lnTo>
                  <a:pt x="6" y="1376"/>
                </a:lnTo>
                <a:lnTo>
                  <a:pt x="3" y="1382"/>
                </a:lnTo>
                <a:lnTo>
                  <a:pt x="0" y="1387"/>
                </a:lnTo>
                <a:lnTo>
                  <a:pt x="0" y="1393"/>
                </a:lnTo>
                <a:lnTo>
                  <a:pt x="0" y="1399"/>
                </a:lnTo>
                <a:lnTo>
                  <a:pt x="3" y="1404"/>
                </a:lnTo>
                <a:lnTo>
                  <a:pt x="6" y="1410"/>
                </a:lnTo>
                <a:lnTo>
                  <a:pt x="8" y="1414"/>
                </a:lnTo>
                <a:lnTo>
                  <a:pt x="183" y="1589"/>
                </a:lnTo>
                <a:lnTo>
                  <a:pt x="183" y="4320"/>
                </a:lnTo>
                <a:lnTo>
                  <a:pt x="2879" y="4320"/>
                </a:lnTo>
                <a:lnTo>
                  <a:pt x="2879" y="0"/>
                </a:lnTo>
                <a:lnTo>
                  <a:pt x="183" y="0"/>
                </a:lnTo>
                <a:close/>
              </a:path>
            </a:pathLst>
          </a:custGeom>
          <a:noFill/>
          <a:ln w="9525">
            <a:solidFill>
              <a:schemeClr val="tx2"/>
            </a:solidFill>
            <a:round/>
            <a:headEnd/>
            <a:tailEnd/>
          </a:ln>
          <a:effectLst/>
        </p:spPr>
        <p:txBody>
          <a:bodyPr wrap="square" numCol="1" anchor="t" anchorCtr="0" compatLnSpc="1">
            <a:prstTxWarp prst="textNoShape">
              <a:avLst/>
            </a:prstTxWarp>
            <a:normAutofit/>
          </a:bodyPr>
          <a:lstStyle>
            <a:lvl1pPr algn="ctr">
              <a:buFontTx/>
              <a:buNone/>
              <a:defRPr sz="1400"/>
            </a:lvl1pPr>
          </a:lstStyle>
          <a:p>
            <a:r>
              <a:rPr lang="en-US" dirty="0" smtClean="0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14728" y="2344684"/>
            <a:ext cx="4852988" cy="3516365"/>
          </a:xfrm>
        </p:spPr>
        <p:txBody>
          <a:bodyPr anchor="t">
            <a:normAutofit/>
          </a:bodyPr>
          <a:lstStyle>
            <a:lvl1pPr marL="0" indent="0">
              <a:buNone/>
              <a:defRPr sz="12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3885810" y="6041362"/>
            <a:ext cx="976879" cy="365125"/>
          </a:xfrm>
        </p:spPr>
        <p:txBody>
          <a:bodyPr/>
          <a:lstStyle/>
          <a:p>
            <a:fld id="{8EF1316D-DEDF-45F1-A6DC-3EB22FC84140}" type="datetimeFigureOut">
              <a:rPr lang="en-GB" smtClean="0"/>
              <a:t>10/09/2020</a:t>
            </a:fld>
            <a:endParaRPr lang="en-GB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590396" y="6041362"/>
            <a:ext cx="3295413" cy="365125"/>
          </a:xfrm>
        </p:spPr>
        <p:txBody>
          <a:bodyPr/>
          <a:lstStyle/>
          <a:p>
            <a:endParaRPr lang="en-GB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4862689" y="5915888"/>
            <a:ext cx="1062155" cy="490599"/>
          </a:xfrm>
        </p:spPr>
        <p:txBody>
          <a:bodyPr/>
          <a:lstStyle/>
          <a:p>
            <a:fld id="{946AC8E0-2B40-40CE-94A6-27D7353BA41E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565136268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Panoramic 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10000" y="4800600"/>
            <a:ext cx="10561418" cy="566738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15" name="Picture Placeholder 14"/>
          <p:cNvSpPr>
            <a:spLocks noGrp="1" noChangeAspect="1"/>
          </p:cNvSpPr>
          <p:nvPr>
            <p:ph type="pic" sz="quarter" idx="13"/>
          </p:nvPr>
        </p:nvSpPr>
        <p:spPr bwMode="auto">
          <a:xfrm>
            <a:off x="0" y="0"/>
            <a:ext cx="12192000" cy="4800600"/>
          </a:xfrm>
          <a:custGeom>
            <a:avLst/>
            <a:gdLst/>
            <a:ahLst/>
            <a:cxnLst/>
            <a:rect l="0" t="0" r="r" b="b"/>
            <a:pathLst>
              <a:path w="5760" h="3289">
                <a:moveTo>
                  <a:pt x="5760" y="0"/>
                </a:moveTo>
                <a:lnTo>
                  <a:pt x="0" y="0"/>
                </a:lnTo>
                <a:lnTo>
                  <a:pt x="0" y="3100"/>
                </a:lnTo>
                <a:lnTo>
                  <a:pt x="943" y="3100"/>
                </a:lnTo>
                <a:lnTo>
                  <a:pt x="1123" y="3281"/>
                </a:lnTo>
                <a:lnTo>
                  <a:pt x="1123" y="3281"/>
                </a:lnTo>
                <a:lnTo>
                  <a:pt x="1127" y="3283"/>
                </a:lnTo>
                <a:lnTo>
                  <a:pt x="1133" y="3286"/>
                </a:lnTo>
                <a:lnTo>
                  <a:pt x="1139" y="3289"/>
                </a:lnTo>
                <a:lnTo>
                  <a:pt x="1144" y="3289"/>
                </a:lnTo>
                <a:lnTo>
                  <a:pt x="1150" y="3289"/>
                </a:lnTo>
                <a:lnTo>
                  <a:pt x="1155" y="3286"/>
                </a:lnTo>
                <a:lnTo>
                  <a:pt x="1161" y="3283"/>
                </a:lnTo>
                <a:lnTo>
                  <a:pt x="1165" y="3281"/>
                </a:lnTo>
                <a:lnTo>
                  <a:pt x="1345" y="3100"/>
                </a:lnTo>
                <a:lnTo>
                  <a:pt x="5760" y="3100"/>
                </a:lnTo>
                <a:lnTo>
                  <a:pt x="5760" y="0"/>
                </a:lnTo>
                <a:close/>
              </a:path>
            </a:pathLst>
          </a:custGeom>
          <a:noFill/>
          <a:ln>
            <a:solidFill>
              <a:schemeClr val="tx2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wrap="square" numCol="1" anchor="t" anchorCtr="0" compatLnSpc="1">
            <a:prstTxWarp prst="textNoShape">
              <a:avLst/>
            </a:prstTxWarp>
            <a:normAutofit/>
          </a:bodyPr>
          <a:lstStyle>
            <a:lvl1pPr marL="0" indent="0" algn="ctr">
              <a:buFontTx/>
              <a:buNone/>
              <a:defRPr sz="1600"/>
            </a:lvl1pPr>
          </a:lstStyle>
          <a:p>
            <a:r>
              <a:rPr lang="en-US" dirty="0" smtClean="0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10000" y="5367338"/>
            <a:ext cx="10561418" cy="493712"/>
          </a:xfrm>
        </p:spPr>
        <p:txBody>
          <a:bodyPr>
            <a:normAutofit/>
          </a:bodyPr>
          <a:lstStyle>
            <a:lvl1pPr marL="0" indent="0">
              <a:buNone/>
              <a:defRPr sz="12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EF1316D-DEDF-45F1-A6DC-3EB22FC84140}" type="datetimeFigureOut">
              <a:rPr lang="en-GB" smtClean="0"/>
              <a:t>10/09/2020</a:t>
            </a:fld>
            <a:endParaRPr lang="en-GB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46AC8E0-2B40-40CE-94A6-27D7353BA41E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477075750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Quot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Freeform 6"/>
          <p:cNvSpPr>
            <a:spLocks noChangeAspect="1"/>
          </p:cNvSpPr>
          <p:nvPr/>
        </p:nvSpPr>
        <p:spPr bwMode="auto">
          <a:xfrm>
            <a:off x="631697" y="1081456"/>
            <a:ext cx="6332416" cy="3239188"/>
          </a:xfrm>
          <a:custGeom>
            <a:avLst/>
            <a:gdLst/>
            <a:ahLst/>
            <a:cxnLst/>
            <a:rect l="0" t="0" r="r" b="b"/>
            <a:pathLst>
              <a:path w="3384" h="2308">
                <a:moveTo>
                  <a:pt x="3340" y="0"/>
                </a:moveTo>
                <a:lnTo>
                  <a:pt x="44" y="0"/>
                </a:lnTo>
                <a:lnTo>
                  <a:pt x="44" y="0"/>
                </a:lnTo>
                <a:lnTo>
                  <a:pt x="34" y="0"/>
                </a:lnTo>
                <a:lnTo>
                  <a:pt x="26" y="4"/>
                </a:lnTo>
                <a:lnTo>
                  <a:pt x="20" y="8"/>
                </a:lnTo>
                <a:lnTo>
                  <a:pt x="12" y="12"/>
                </a:lnTo>
                <a:lnTo>
                  <a:pt x="8" y="20"/>
                </a:lnTo>
                <a:lnTo>
                  <a:pt x="4" y="26"/>
                </a:lnTo>
                <a:lnTo>
                  <a:pt x="0" y="34"/>
                </a:lnTo>
                <a:lnTo>
                  <a:pt x="0" y="44"/>
                </a:lnTo>
                <a:lnTo>
                  <a:pt x="0" y="2076"/>
                </a:lnTo>
                <a:lnTo>
                  <a:pt x="0" y="2076"/>
                </a:lnTo>
                <a:lnTo>
                  <a:pt x="0" y="2086"/>
                </a:lnTo>
                <a:lnTo>
                  <a:pt x="4" y="2094"/>
                </a:lnTo>
                <a:lnTo>
                  <a:pt x="8" y="2100"/>
                </a:lnTo>
                <a:lnTo>
                  <a:pt x="12" y="2108"/>
                </a:lnTo>
                <a:lnTo>
                  <a:pt x="20" y="2112"/>
                </a:lnTo>
                <a:lnTo>
                  <a:pt x="26" y="2116"/>
                </a:lnTo>
                <a:lnTo>
                  <a:pt x="34" y="2120"/>
                </a:lnTo>
                <a:lnTo>
                  <a:pt x="44" y="2120"/>
                </a:lnTo>
                <a:lnTo>
                  <a:pt x="474" y="2120"/>
                </a:lnTo>
                <a:lnTo>
                  <a:pt x="650" y="2296"/>
                </a:lnTo>
                <a:lnTo>
                  <a:pt x="650" y="2296"/>
                </a:lnTo>
                <a:lnTo>
                  <a:pt x="656" y="2300"/>
                </a:lnTo>
                <a:lnTo>
                  <a:pt x="664" y="2304"/>
                </a:lnTo>
                <a:lnTo>
                  <a:pt x="672" y="2308"/>
                </a:lnTo>
                <a:lnTo>
                  <a:pt x="680" y="2308"/>
                </a:lnTo>
                <a:lnTo>
                  <a:pt x="688" y="2308"/>
                </a:lnTo>
                <a:lnTo>
                  <a:pt x="696" y="2304"/>
                </a:lnTo>
                <a:lnTo>
                  <a:pt x="704" y="2300"/>
                </a:lnTo>
                <a:lnTo>
                  <a:pt x="710" y="2296"/>
                </a:lnTo>
                <a:lnTo>
                  <a:pt x="886" y="2120"/>
                </a:lnTo>
                <a:lnTo>
                  <a:pt x="3340" y="2120"/>
                </a:lnTo>
                <a:lnTo>
                  <a:pt x="3340" y="2120"/>
                </a:lnTo>
                <a:lnTo>
                  <a:pt x="3350" y="2120"/>
                </a:lnTo>
                <a:lnTo>
                  <a:pt x="3358" y="2116"/>
                </a:lnTo>
                <a:lnTo>
                  <a:pt x="3364" y="2112"/>
                </a:lnTo>
                <a:lnTo>
                  <a:pt x="3372" y="2108"/>
                </a:lnTo>
                <a:lnTo>
                  <a:pt x="3376" y="2100"/>
                </a:lnTo>
                <a:lnTo>
                  <a:pt x="3380" y="2094"/>
                </a:lnTo>
                <a:lnTo>
                  <a:pt x="3384" y="2086"/>
                </a:lnTo>
                <a:lnTo>
                  <a:pt x="3384" y="2076"/>
                </a:lnTo>
                <a:lnTo>
                  <a:pt x="3384" y="44"/>
                </a:lnTo>
                <a:lnTo>
                  <a:pt x="3384" y="44"/>
                </a:lnTo>
                <a:lnTo>
                  <a:pt x="3384" y="34"/>
                </a:lnTo>
                <a:lnTo>
                  <a:pt x="3380" y="26"/>
                </a:lnTo>
                <a:lnTo>
                  <a:pt x="3376" y="20"/>
                </a:lnTo>
                <a:lnTo>
                  <a:pt x="3372" y="12"/>
                </a:lnTo>
                <a:lnTo>
                  <a:pt x="3364" y="8"/>
                </a:lnTo>
                <a:lnTo>
                  <a:pt x="3358" y="4"/>
                </a:lnTo>
                <a:lnTo>
                  <a:pt x="3350" y="0"/>
                </a:lnTo>
                <a:lnTo>
                  <a:pt x="3340" y="0"/>
                </a:lnTo>
                <a:lnTo>
                  <a:pt x="3340" y="0"/>
                </a:lnTo>
                <a:close/>
              </a:path>
            </a:pathLst>
          </a:custGeom>
          <a:ln>
            <a:solidFill>
              <a:schemeClr val="accent1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50985" y="1238502"/>
            <a:ext cx="5893840" cy="2645912"/>
          </a:xfrm>
        </p:spPr>
        <p:txBody>
          <a:bodyPr anchor="b"/>
          <a:lstStyle>
            <a:lvl1pPr algn="l">
              <a:defRPr sz="4200" b="1" cap="none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53190" y="4443680"/>
            <a:ext cx="5891636" cy="713241"/>
          </a:xfrm>
        </p:spPr>
        <p:txBody>
          <a:bodyPr anchor="t">
            <a:noAutofit/>
          </a:bodyPr>
          <a:lstStyle>
            <a:lvl1pPr marL="0" indent="0" algn="l">
              <a:buNone/>
              <a:defRPr sz="18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9" name="Text Placeholder 5"/>
          <p:cNvSpPr>
            <a:spLocks noGrp="1"/>
          </p:cNvSpPr>
          <p:nvPr>
            <p:ph type="body" sz="quarter" idx="16"/>
          </p:nvPr>
        </p:nvSpPr>
        <p:spPr>
          <a:xfrm>
            <a:off x="7574642" y="1081456"/>
            <a:ext cx="3810001" cy="4075465"/>
          </a:xfrm>
        </p:spPr>
        <p:txBody>
          <a:bodyPr anchor="t"/>
          <a:lstStyle>
            <a:lvl1pPr marL="0" indent="0">
              <a:buFontTx/>
              <a:buNone/>
              <a:defRPr/>
            </a:lvl1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EF1316D-DEDF-45F1-A6DC-3EB22FC84140}" type="datetimeFigureOut">
              <a:rPr lang="en-GB" smtClean="0"/>
              <a:t>10/09/2020</a:t>
            </a:fld>
            <a:endParaRPr lang="en-GB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46AC8E0-2B40-40CE-94A6-27D7353BA41E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357562827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Freeform 6"/>
          <p:cNvSpPr>
            <a:spLocks noChangeAspect="1"/>
          </p:cNvSpPr>
          <p:nvPr/>
        </p:nvSpPr>
        <p:spPr bwMode="auto">
          <a:xfrm>
            <a:off x="1140884" y="2286585"/>
            <a:ext cx="4895115" cy="2503972"/>
          </a:xfrm>
          <a:custGeom>
            <a:avLst/>
            <a:gdLst/>
            <a:ahLst/>
            <a:cxnLst/>
            <a:rect l="0" t="0" r="r" b="b"/>
            <a:pathLst>
              <a:path w="3384" h="2308">
                <a:moveTo>
                  <a:pt x="3340" y="0"/>
                </a:moveTo>
                <a:lnTo>
                  <a:pt x="44" y="0"/>
                </a:lnTo>
                <a:lnTo>
                  <a:pt x="44" y="0"/>
                </a:lnTo>
                <a:lnTo>
                  <a:pt x="34" y="0"/>
                </a:lnTo>
                <a:lnTo>
                  <a:pt x="26" y="4"/>
                </a:lnTo>
                <a:lnTo>
                  <a:pt x="20" y="8"/>
                </a:lnTo>
                <a:lnTo>
                  <a:pt x="12" y="12"/>
                </a:lnTo>
                <a:lnTo>
                  <a:pt x="8" y="20"/>
                </a:lnTo>
                <a:lnTo>
                  <a:pt x="4" y="26"/>
                </a:lnTo>
                <a:lnTo>
                  <a:pt x="0" y="34"/>
                </a:lnTo>
                <a:lnTo>
                  <a:pt x="0" y="44"/>
                </a:lnTo>
                <a:lnTo>
                  <a:pt x="0" y="2076"/>
                </a:lnTo>
                <a:lnTo>
                  <a:pt x="0" y="2076"/>
                </a:lnTo>
                <a:lnTo>
                  <a:pt x="0" y="2086"/>
                </a:lnTo>
                <a:lnTo>
                  <a:pt x="4" y="2094"/>
                </a:lnTo>
                <a:lnTo>
                  <a:pt x="8" y="2100"/>
                </a:lnTo>
                <a:lnTo>
                  <a:pt x="12" y="2108"/>
                </a:lnTo>
                <a:lnTo>
                  <a:pt x="20" y="2112"/>
                </a:lnTo>
                <a:lnTo>
                  <a:pt x="26" y="2116"/>
                </a:lnTo>
                <a:lnTo>
                  <a:pt x="34" y="2120"/>
                </a:lnTo>
                <a:lnTo>
                  <a:pt x="44" y="2120"/>
                </a:lnTo>
                <a:lnTo>
                  <a:pt x="474" y="2120"/>
                </a:lnTo>
                <a:lnTo>
                  <a:pt x="650" y="2296"/>
                </a:lnTo>
                <a:lnTo>
                  <a:pt x="650" y="2296"/>
                </a:lnTo>
                <a:lnTo>
                  <a:pt x="656" y="2300"/>
                </a:lnTo>
                <a:lnTo>
                  <a:pt x="664" y="2304"/>
                </a:lnTo>
                <a:lnTo>
                  <a:pt x="672" y="2308"/>
                </a:lnTo>
                <a:lnTo>
                  <a:pt x="680" y="2308"/>
                </a:lnTo>
                <a:lnTo>
                  <a:pt x="688" y="2308"/>
                </a:lnTo>
                <a:lnTo>
                  <a:pt x="696" y="2304"/>
                </a:lnTo>
                <a:lnTo>
                  <a:pt x="704" y="2300"/>
                </a:lnTo>
                <a:lnTo>
                  <a:pt x="710" y="2296"/>
                </a:lnTo>
                <a:lnTo>
                  <a:pt x="886" y="2120"/>
                </a:lnTo>
                <a:lnTo>
                  <a:pt x="3340" y="2120"/>
                </a:lnTo>
                <a:lnTo>
                  <a:pt x="3340" y="2120"/>
                </a:lnTo>
                <a:lnTo>
                  <a:pt x="3350" y="2120"/>
                </a:lnTo>
                <a:lnTo>
                  <a:pt x="3358" y="2116"/>
                </a:lnTo>
                <a:lnTo>
                  <a:pt x="3364" y="2112"/>
                </a:lnTo>
                <a:lnTo>
                  <a:pt x="3372" y="2108"/>
                </a:lnTo>
                <a:lnTo>
                  <a:pt x="3376" y="2100"/>
                </a:lnTo>
                <a:lnTo>
                  <a:pt x="3380" y="2094"/>
                </a:lnTo>
                <a:lnTo>
                  <a:pt x="3384" y="2086"/>
                </a:lnTo>
                <a:lnTo>
                  <a:pt x="3384" y="2076"/>
                </a:lnTo>
                <a:lnTo>
                  <a:pt x="3384" y="44"/>
                </a:lnTo>
                <a:lnTo>
                  <a:pt x="3384" y="44"/>
                </a:lnTo>
                <a:lnTo>
                  <a:pt x="3384" y="34"/>
                </a:lnTo>
                <a:lnTo>
                  <a:pt x="3380" y="26"/>
                </a:lnTo>
                <a:lnTo>
                  <a:pt x="3376" y="20"/>
                </a:lnTo>
                <a:lnTo>
                  <a:pt x="3372" y="12"/>
                </a:lnTo>
                <a:lnTo>
                  <a:pt x="3364" y="8"/>
                </a:lnTo>
                <a:lnTo>
                  <a:pt x="3358" y="4"/>
                </a:lnTo>
                <a:lnTo>
                  <a:pt x="3350" y="0"/>
                </a:lnTo>
                <a:lnTo>
                  <a:pt x="3340" y="0"/>
                </a:lnTo>
                <a:lnTo>
                  <a:pt x="3340" y="0"/>
                </a:lnTo>
                <a:close/>
              </a:path>
            </a:pathLst>
          </a:custGeom>
          <a:ln>
            <a:solidFill>
              <a:schemeClr val="accent1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38" name="Title 1"/>
          <p:cNvSpPr>
            <a:spLocks noGrp="1"/>
          </p:cNvSpPr>
          <p:nvPr>
            <p:ph type="title"/>
          </p:nvPr>
        </p:nvSpPr>
        <p:spPr>
          <a:xfrm>
            <a:off x="1357089" y="2435957"/>
            <a:ext cx="4382521" cy="2007789"/>
          </a:xfrm>
        </p:spPr>
        <p:txBody>
          <a:bodyPr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6" name="Text Placeholder 5"/>
          <p:cNvSpPr>
            <a:spLocks noGrp="1"/>
          </p:cNvSpPr>
          <p:nvPr>
            <p:ph type="body" sz="quarter" idx="16"/>
          </p:nvPr>
        </p:nvSpPr>
        <p:spPr>
          <a:xfrm>
            <a:off x="6156000" y="2286000"/>
            <a:ext cx="4880300" cy="2295525"/>
          </a:xfrm>
        </p:spPr>
        <p:txBody>
          <a:bodyPr anchor="t"/>
          <a:lstStyle>
            <a:lvl1pPr marL="0" indent="0">
              <a:buFontTx/>
              <a:buNone/>
              <a:defRPr/>
            </a:lvl1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EF1316D-DEDF-45F1-A6DC-3EB22FC84140}" type="datetimeFigureOut">
              <a:rPr lang="en-GB" smtClean="0"/>
              <a:t>10/09/2020</a:t>
            </a:fld>
            <a:endParaRPr lang="en-GB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46AC8E0-2B40-40CE-94A6-27D7353BA41E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82139954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Freeform 6"/>
          <p:cNvSpPr/>
          <p:nvPr/>
        </p:nvSpPr>
        <p:spPr bwMode="auto">
          <a:xfrm>
            <a:off x="0" y="0"/>
            <a:ext cx="12192000" cy="2185988"/>
          </a:xfrm>
          <a:custGeom>
            <a:avLst/>
            <a:gdLst/>
            <a:ahLst/>
            <a:cxnLst/>
            <a:rect l="0" t="0" r="r" b="b"/>
            <a:pathLst>
              <a:path w="5760" h="1377">
                <a:moveTo>
                  <a:pt x="5760" y="0"/>
                </a:moveTo>
                <a:lnTo>
                  <a:pt x="0" y="0"/>
                </a:lnTo>
                <a:lnTo>
                  <a:pt x="0" y="1189"/>
                </a:lnTo>
                <a:lnTo>
                  <a:pt x="943" y="1189"/>
                </a:lnTo>
                <a:lnTo>
                  <a:pt x="1123" y="1369"/>
                </a:lnTo>
                <a:lnTo>
                  <a:pt x="1123" y="1369"/>
                </a:lnTo>
                <a:lnTo>
                  <a:pt x="1127" y="1371"/>
                </a:lnTo>
                <a:lnTo>
                  <a:pt x="1133" y="1374"/>
                </a:lnTo>
                <a:lnTo>
                  <a:pt x="1139" y="1377"/>
                </a:lnTo>
                <a:lnTo>
                  <a:pt x="1144" y="1377"/>
                </a:lnTo>
                <a:lnTo>
                  <a:pt x="1150" y="1377"/>
                </a:lnTo>
                <a:lnTo>
                  <a:pt x="1155" y="1374"/>
                </a:lnTo>
                <a:lnTo>
                  <a:pt x="1161" y="1371"/>
                </a:lnTo>
                <a:lnTo>
                  <a:pt x="1165" y="1369"/>
                </a:lnTo>
                <a:lnTo>
                  <a:pt x="1345" y="1189"/>
                </a:lnTo>
                <a:lnTo>
                  <a:pt x="5760" y="1189"/>
                </a:lnTo>
                <a:lnTo>
                  <a:pt x="5760" y="0"/>
                </a:lnTo>
                <a:close/>
              </a:path>
            </a:pathLst>
          </a:custGeom>
          <a:ln/>
          <a:extLs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anchor="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EF1316D-DEDF-45F1-A6DC-3EB22FC84140}" type="datetimeFigureOut">
              <a:rPr lang="en-GB" smtClean="0"/>
              <a:t>10/09/2020</a:t>
            </a:fld>
            <a:endParaRPr lang="en-GB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46AC8E0-2B40-40CE-94A6-27D7353BA41E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453516830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Freeform 6"/>
          <p:cNvSpPr>
            <a:spLocks noChangeAspect="1"/>
          </p:cNvSpPr>
          <p:nvPr/>
        </p:nvSpPr>
        <p:spPr bwMode="auto">
          <a:xfrm>
            <a:off x="7669651" y="446089"/>
            <a:ext cx="4522349" cy="5414962"/>
          </a:xfrm>
          <a:custGeom>
            <a:avLst/>
            <a:gdLst/>
            <a:ahLst/>
            <a:cxnLst/>
            <a:rect l="0" t="0" r="r" b="b"/>
            <a:pathLst>
              <a:path w="2879" h="4320">
                <a:moveTo>
                  <a:pt x="183" y="0"/>
                </a:moveTo>
                <a:lnTo>
                  <a:pt x="183" y="1197"/>
                </a:lnTo>
                <a:lnTo>
                  <a:pt x="8" y="1372"/>
                </a:lnTo>
                <a:lnTo>
                  <a:pt x="8" y="1372"/>
                </a:lnTo>
                <a:lnTo>
                  <a:pt x="6" y="1376"/>
                </a:lnTo>
                <a:lnTo>
                  <a:pt x="3" y="1382"/>
                </a:lnTo>
                <a:lnTo>
                  <a:pt x="0" y="1387"/>
                </a:lnTo>
                <a:lnTo>
                  <a:pt x="0" y="1393"/>
                </a:lnTo>
                <a:lnTo>
                  <a:pt x="0" y="1399"/>
                </a:lnTo>
                <a:lnTo>
                  <a:pt x="3" y="1404"/>
                </a:lnTo>
                <a:lnTo>
                  <a:pt x="6" y="1410"/>
                </a:lnTo>
                <a:lnTo>
                  <a:pt x="8" y="1414"/>
                </a:lnTo>
                <a:lnTo>
                  <a:pt x="183" y="1589"/>
                </a:lnTo>
                <a:lnTo>
                  <a:pt x="183" y="4320"/>
                </a:lnTo>
                <a:lnTo>
                  <a:pt x="2879" y="4320"/>
                </a:lnTo>
                <a:lnTo>
                  <a:pt x="2879" y="0"/>
                </a:lnTo>
                <a:lnTo>
                  <a:pt x="183" y="0"/>
                </a:lnTo>
                <a:close/>
              </a:path>
            </a:pathLst>
          </a:custGeom>
          <a:ln/>
          <a:extLs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183540" y="586171"/>
            <a:ext cx="2494791" cy="5134798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10001" y="446089"/>
            <a:ext cx="6611540" cy="5414962"/>
          </a:xfrm>
        </p:spPr>
        <p:txBody>
          <a:bodyPr vert="eaVert" anchor="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EF1316D-DEDF-45F1-A6DC-3EB22FC84140}" type="datetimeFigureOut">
              <a:rPr lang="en-GB" smtClean="0"/>
              <a:t>10/09/2020</a:t>
            </a:fld>
            <a:endParaRPr lang="en-GB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46AC8E0-2B40-40CE-94A6-27D7353BA41E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96478418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theme" Target="../theme/theme1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10000" y="447188"/>
            <a:ext cx="10571998" cy="970450"/>
          </a:xfrm>
          <a:prstGeom prst="rect">
            <a:avLst/>
          </a:prstGeom>
          <a:effectLst>
            <a:outerShdw blurRad="50800" dir="14400000">
              <a:srgbClr val="000000">
                <a:alpha val="60000"/>
              </a:srgbClr>
            </a:outerShdw>
          </a:effectLst>
        </p:spPr>
        <p:txBody>
          <a:bodyPr vert="horz" lIns="91440" tIns="45720" rIns="91440" bIns="45720" rtlCol="0" anchor="b">
            <a:noAutofit/>
          </a:bodyPr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10000" y="2184401"/>
            <a:ext cx="10563285" cy="3674397"/>
          </a:xfrm>
          <a:prstGeom prst="rect">
            <a:avLst/>
          </a:prstGeom>
          <a:effectLst>
            <a:outerShdw blurRad="50800" dir="14400000">
              <a:srgbClr val="000000">
                <a:alpha val="40000"/>
              </a:srgbClr>
            </a:outerShdw>
          </a:effectLst>
        </p:spPr>
        <p:txBody>
          <a:bodyPr vert="horz" lIns="91440" tIns="45720" rIns="91440" bIns="45720" rtlCol="0" anchor="ctr">
            <a:normAutofit/>
          </a:bodyPr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51514" y="6041362"/>
            <a:ext cx="8644320" cy="365125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900">
                <a:solidFill>
                  <a:schemeClr val="tx1"/>
                </a:solidFill>
              </a:defRPr>
            </a:lvl1pPr>
          </a:lstStyle>
          <a:p>
            <a:endParaRPr lang="en-GB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9334626" y="6041362"/>
            <a:ext cx="1343706" cy="365125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900">
                <a:solidFill>
                  <a:schemeClr val="tx1"/>
                </a:solidFill>
              </a:defRPr>
            </a:lvl1pPr>
          </a:lstStyle>
          <a:p>
            <a:fld id="{8EF1316D-DEDF-45F1-A6DC-3EB22FC84140}" type="datetimeFigureOut">
              <a:rPr lang="en-GB" smtClean="0"/>
              <a:t>10/09/2020</a:t>
            </a:fld>
            <a:endParaRPr lang="en-GB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10678331" y="5915888"/>
            <a:ext cx="1062155" cy="490599"/>
          </a:xfrm>
          <a:prstGeom prst="rect">
            <a:avLst/>
          </a:prstGeom>
        </p:spPr>
        <p:txBody>
          <a:bodyPr vert="horz" lIns="91440" tIns="45720" rIns="91440" bIns="10800" rtlCol="0" anchor="b"/>
          <a:lstStyle>
            <a:lvl1pPr algn="r">
              <a:defRPr sz="2000">
                <a:solidFill>
                  <a:schemeClr val="accent1"/>
                </a:solidFill>
              </a:defRPr>
            </a:lvl1pPr>
          </a:lstStyle>
          <a:p>
            <a:fld id="{946AC8E0-2B40-40CE-94A6-27D7353BA41E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961226991"/>
      </p:ext>
    </p:extLst>
  </p:cSld>
  <p:clrMap bg1="dk1" tx1="lt1" bg2="dk2" tx2="lt2" accent1="accent1" accent2="accent2" accent3="accent3" accent4="accent4" accent5="accent5" accent6="accent6" hlink="hlink" folHlink="folHlink"/>
  <p:sldLayoutIdLst>
    <p:sldLayoutId id="2147483697" r:id="rId1"/>
    <p:sldLayoutId id="2147483698" r:id="rId2"/>
    <p:sldLayoutId id="2147483699" r:id="rId3"/>
    <p:sldLayoutId id="2147483700" r:id="rId4"/>
    <p:sldLayoutId id="2147483701" r:id="rId5"/>
    <p:sldLayoutId id="2147483702" r:id="rId6"/>
    <p:sldLayoutId id="2147483703" r:id="rId7"/>
    <p:sldLayoutId id="2147483704" r:id="rId8"/>
    <p:sldLayoutId id="2147483705" r:id="rId9"/>
    <p:sldLayoutId id="2147483706" r:id="rId10"/>
    <p:sldLayoutId id="2147483707" r:id="rId11"/>
    <p:sldLayoutId id="2147483708" r:id="rId12"/>
    <p:sldLayoutId id="2147483709" r:id="rId13"/>
    <p:sldLayoutId id="2147483710" r:id="rId14"/>
  </p:sldLayoutIdLst>
  <p:txStyles>
    <p:titleStyle>
      <a:lvl1pPr algn="l" defTabSz="457200" rtl="0" eaLnBrk="1" latinLnBrk="0" hangingPunct="1">
        <a:spcBef>
          <a:spcPct val="0"/>
        </a:spcBef>
        <a:buNone/>
        <a:defRPr sz="4000" b="1" kern="1200">
          <a:solidFill>
            <a:srgbClr val="FEFEFE"/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342900" indent="-34290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Font typeface="Wingdings 2" charset="2"/>
        <a:buChar char=""/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Font typeface="Wingdings 2" charset="2"/>
        <a:buChar char=""/>
        <a:defRPr sz="16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Font typeface="Wingdings 2" charset="2"/>
        <a:buChar char=""/>
        <a:defRPr sz="1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Font typeface="Wingdings 2" charset="2"/>
        <a:buChar char=""/>
        <a:defRPr sz="12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Font typeface="Wingdings 2" charset="2"/>
        <a:buChar char=""/>
        <a:defRPr sz="1200" kern="1200">
          <a:solidFill>
            <a:schemeClr val="tx1"/>
          </a:solidFill>
          <a:latin typeface="+mn-lt"/>
          <a:ea typeface="+mn-ea"/>
          <a:cs typeface="+mn-cs"/>
        </a:defRPr>
      </a:lvl5pPr>
      <a:lvl6pPr marL="24000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Font typeface="Wingdings 2" charset="2"/>
        <a:buChar char=""/>
        <a:defRPr sz="1200" kern="1200">
          <a:solidFill>
            <a:schemeClr val="tx1"/>
          </a:solidFill>
          <a:latin typeface="+mn-lt"/>
          <a:ea typeface="+mn-ea"/>
          <a:cs typeface="+mn-cs"/>
        </a:defRPr>
      </a:lvl6pPr>
      <a:lvl7pPr marL="28000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Font typeface="Wingdings 2" charset="2"/>
        <a:buChar char=""/>
        <a:defRPr sz="12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0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Font typeface="Wingdings 2" charset="2"/>
        <a:buChar char=""/>
        <a:defRPr sz="1200" kern="1200">
          <a:solidFill>
            <a:schemeClr val="tx1"/>
          </a:solidFill>
          <a:latin typeface="+mn-lt"/>
          <a:ea typeface="+mn-ea"/>
          <a:cs typeface="+mn-cs"/>
        </a:defRPr>
      </a:lvl8pPr>
      <a:lvl9pPr marL="36000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Font typeface="Wingdings 2" charset="2"/>
        <a:buChar char=""/>
        <a:defRPr sz="12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GB" sz="6600" dirty="0" smtClean="0"/>
              <a:t>Meet the teacher</a:t>
            </a:r>
            <a:endParaRPr lang="en-GB" sz="6600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>
            <a:noAutofit/>
          </a:bodyPr>
          <a:lstStyle/>
          <a:p>
            <a:r>
              <a:rPr lang="en-GB" sz="2800" cap="none" dirty="0" smtClean="0">
                <a:solidFill>
                  <a:schemeClr val="tx1"/>
                </a:solidFill>
              </a:rPr>
              <a:t>Mr Watling and Mrs Newton</a:t>
            </a:r>
            <a:endParaRPr lang="en-GB" sz="2800" cap="none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99778737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ABOUT THE TEACHERS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 smtClean="0"/>
              <a:t>Teacher: Mr Watling</a:t>
            </a:r>
          </a:p>
          <a:p>
            <a:r>
              <a:rPr lang="en-GB" dirty="0" smtClean="0"/>
              <a:t>Support Staff: Mrs Newton</a:t>
            </a:r>
          </a:p>
          <a:p>
            <a:endParaRPr lang="en-GB" dirty="0"/>
          </a:p>
          <a:p>
            <a:r>
              <a:rPr lang="en-GB" dirty="0" smtClean="0"/>
              <a:t>PE Sessions will be taught by Mr Walters every Friday.</a:t>
            </a:r>
          </a:p>
          <a:p>
            <a:r>
              <a:rPr lang="en-GB" dirty="0" smtClean="0"/>
              <a:t>Art Sessions will be taught by Mrs Moxon.</a:t>
            </a:r>
          </a:p>
          <a:p>
            <a:r>
              <a:rPr lang="en-GB" dirty="0" smtClean="0"/>
              <a:t>RE Sessions will be taught by Mrs Newton.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91974426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CURRICULUM	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818712" y="2382307"/>
            <a:ext cx="10554574" cy="4475693"/>
          </a:xfrm>
        </p:spPr>
        <p:txBody>
          <a:bodyPr>
            <a:noAutofit/>
          </a:bodyPr>
          <a:lstStyle/>
          <a:p>
            <a:pPr marL="0" indent="0">
              <a:buNone/>
            </a:pPr>
            <a:r>
              <a:rPr lang="en-GB" sz="2000" b="1" u="sng" dirty="0" smtClean="0"/>
              <a:t>This year in year 3 we will be covering:</a:t>
            </a:r>
          </a:p>
          <a:p>
            <a:r>
              <a:rPr lang="en-GB" sz="2000" dirty="0" smtClean="0"/>
              <a:t>Literacy</a:t>
            </a:r>
          </a:p>
          <a:p>
            <a:r>
              <a:rPr lang="en-GB" sz="2000" dirty="0" smtClean="0"/>
              <a:t>SPAG (Spelling, Punctuation and Grammar)</a:t>
            </a:r>
          </a:p>
          <a:p>
            <a:r>
              <a:rPr lang="en-GB" sz="2000" dirty="0" smtClean="0"/>
              <a:t>Numeracy</a:t>
            </a:r>
          </a:p>
          <a:p>
            <a:r>
              <a:rPr lang="en-GB" sz="2000" dirty="0" smtClean="0"/>
              <a:t>Science</a:t>
            </a:r>
          </a:p>
          <a:p>
            <a:r>
              <a:rPr lang="en-GB" sz="2000" dirty="0" smtClean="0"/>
              <a:t>Explore which will include History, Geography, Art, D&amp;T and ICT</a:t>
            </a:r>
          </a:p>
          <a:p>
            <a:r>
              <a:rPr lang="en-GB" sz="2000" dirty="0" smtClean="0"/>
              <a:t>PSHE</a:t>
            </a:r>
          </a:p>
          <a:p>
            <a:r>
              <a:rPr lang="en-GB" sz="2000" dirty="0" smtClean="0"/>
              <a:t>RE</a:t>
            </a:r>
          </a:p>
          <a:p>
            <a:r>
              <a:rPr lang="en-GB" sz="2000" dirty="0" smtClean="0"/>
              <a:t>PE</a:t>
            </a:r>
          </a:p>
          <a:p>
            <a:r>
              <a:rPr lang="en-GB" sz="2000" dirty="0" smtClean="0"/>
              <a:t>Music</a:t>
            </a:r>
          </a:p>
          <a:p>
            <a:endParaRPr lang="en-GB" sz="2000" dirty="0"/>
          </a:p>
        </p:txBody>
      </p:sp>
    </p:spTree>
    <p:extLst>
      <p:ext uri="{BB962C8B-B14F-4D97-AF65-F5344CB8AC3E}">
        <p14:creationId xmlns:p14="http://schemas.microsoft.com/office/powerpoint/2010/main" val="261327600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CURRICULUM	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818712" y="2382307"/>
            <a:ext cx="10554574" cy="4475693"/>
          </a:xfrm>
        </p:spPr>
        <p:txBody>
          <a:bodyPr>
            <a:noAutofit/>
          </a:bodyPr>
          <a:lstStyle/>
          <a:p>
            <a:pPr marL="0" indent="0">
              <a:buNone/>
            </a:pPr>
            <a:r>
              <a:rPr lang="en-GB" sz="2000" b="1" u="sng" dirty="0" smtClean="0"/>
              <a:t>Our Autumn 1 topics are:</a:t>
            </a:r>
          </a:p>
          <a:p>
            <a:r>
              <a:rPr lang="en-GB" sz="2000" dirty="0" smtClean="0"/>
              <a:t>Maths – Place value</a:t>
            </a:r>
          </a:p>
          <a:p>
            <a:r>
              <a:rPr lang="en-GB" sz="2000" dirty="0" smtClean="0"/>
              <a:t>Literacy – Reading, writing and SPAG through the book, The Iron Man</a:t>
            </a:r>
          </a:p>
          <a:p>
            <a:r>
              <a:rPr lang="en-GB" sz="2000" dirty="0" smtClean="0"/>
              <a:t>PE – Football and Basketball</a:t>
            </a:r>
          </a:p>
          <a:p>
            <a:r>
              <a:rPr lang="en-GB" sz="2000" dirty="0" smtClean="0"/>
              <a:t>History – History of the Steel Industry</a:t>
            </a:r>
          </a:p>
          <a:p>
            <a:r>
              <a:rPr lang="en-GB" sz="2000" dirty="0" smtClean="0"/>
              <a:t>Geography – What makes our community great?</a:t>
            </a:r>
          </a:p>
          <a:p>
            <a:r>
              <a:rPr lang="en-GB" sz="2000" dirty="0" smtClean="0"/>
              <a:t>Art – The critical eye</a:t>
            </a:r>
          </a:p>
          <a:p>
            <a:r>
              <a:rPr lang="en-GB" sz="2000" dirty="0" smtClean="0"/>
              <a:t>RE – Religious Stories </a:t>
            </a:r>
          </a:p>
        </p:txBody>
      </p:sp>
    </p:spTree>
    <p:extLst>
      <p:ext uri="{BB962C8B-B14F-4D97-AF65-F5344CB8AC3E}">
        <p14:creationId xmlns:p14="http://schemas.microsoft.com/office/powerpoint/2010/main" val="127214702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PE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 smtClean="0"/>
              <a:t>PE is taught on a Friday morning by Mr Walters. Please send your child in the appropriate outdoor PE kit. Please make sure all items of the PE kits is correctly labelled.</a:t>
            </a:r>
          </a:p>
          <a:p>
            <a:endParaRPr lang="en-GB" dirty="0"/>
          </a:p>
          <a:p>
            <a:r>
              <a:rPr lang="en-GB" dirty="0" smtClean="0"/>
              <a:t>Correct PE kit is:</a:t>
            </a:r>
          </a:p>
          <a:p>
            <a:pPr lvl="1"/>
            <a:r>
              <a:rPr lang="en-GB" dirty="0" smtClean="0"/>
              <a:t>Red PE top</a:t>
            </a:r>
          </a:p>
          <a:p>
            <a:pPr lvl="1"/>
            <a:r>
              <a:rPr lang="en-GB" dirty="0" smtClean="0"/>
              <a:t>Black shorts or jogging bottoms for winter</a:t>
            </a:r>
          </a:p>
          <a:p>
            <a:pPr lvl="1"/>
            <a:r>
              <a:rPr lang="en-GB" dirty="0" smtClean="0"/>
              <a:t>Trainers for outdoor PE</a:t>
            </a:r>
          </a:p>
          <a:p>
            <a:pPr lvl="1"/>
            <a:endParaRPr lang="en-GB" dirty="0"/>
          </a:p>
          <a:p>
            <a:r>
              <a:rPr lang="en-GB" dirty="0" smtClean="0"/>
              <a:t>PE WILL BE OUTDOOR FOLLOWING CURRENT GUIDENCE</a:t>
            </a:r>
          </a:p>
        </p:txBody>
      </p:sp>
    </p:spTree>
    <p:extLst>
      <p:ext uri="{BB962C8B-B14F-4D97-AF65-F5344CB8AC3E}">
        <p14:creationId xmlns:p14="http://schemas.microsoft.com/office/powerpoint/2010/main" val="260034372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Homework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 smtClean="0"/>
              <a:t>Reading</a:t>
            </a:r>
          </a:p>
          <a:p>
            <a:pPr lvl="1"/>
            <a:r>
              <a:rPr lang="en-GB" dirty="0" smtClean="0"/>
              <a:t>Your child’s book will be changed by an adult in school once a week</a:t>
            </a:r>
          </a:p>
          <a:p>
            <a:pPr lvl="1"/>
            <a:endParaRPr lang="en-GB" dirty="0"/>
          </a:p>
          <a:p>
            <a:pPr lvl="1"/>
            <a:r>
              <a:rPr lang="en-GB" dirty="0" smtClean="0"/>
              <a:t>Your child will be listened to reading once a week.</a:t>
            </a:r>
          </a:p>
          <a:p>
            <a:pPr lvl="1"/>
            <a:endParaRPr lang="en-GB" dirty="0"/>
          </a:p>
          <a:p>
            <a:pPr lvl="1"/>
            <a:r>
              <a:rPr lang="en-GB" dirty="0" smtClean="0"/>
              <a:t>Adults please sign their reading diary when you listen to them read.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74445334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Homework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 smtClean="0"/>
              <a:t>Homework – </a:t>
            </a:r>
          </a:p>
          <a:p>
            <a:pPr lvl="1"/>
            <a:r>
              <a:rPr lang="en-GB" dirty="0" smtClean="0"/>
              <a:t>The children will be provided with a homework book and a grid of tasks that the should complete each half term.</a:t>
            </a:r>
          </a:p>
          <a:p>
            <a:pPr lvl="1"/>
            <a:endParaRPr lang="en-GB" dirty="0"/>
          </a:p>
          <a:p>
            <a:pPr lvl="1"/>
            <a:r>
              <a:rPr lang="en-GB" dirty="0" smtClean="0"/>
              <a:t>Homework books should be placed into the homework box as tasks are completed so that they can be marked.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18599338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Important Information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 smtClean="0"/>
              <a:t>Please make sure that water bottles, PE kits, uniform are labelled with your child’s name.</a:t>
            </a:r>
          </a:p>
          <a:p>
            <a:endParaRPr lang="en-GB" dirty="0"/>
          </a:p>
          <a:p>
            <a:r>
              <a:rPr lang="en-GB" dirty="0" smtClean="0"/>
              <a:t>Please make sure that your child's reading book and planner are in school everyday.</a:t>
            </a:r>
          </a:p>
          <a:p>
            <a:endParaRPr lang="en-GB" dirty="0"/>
          </a:p>
          <a:p>
            <a:r>
              <a:rPr lang="en-GB" dirty="0" smtClean="0"/>
              <a:t>Please make sure you are adhering to the social distancing guidelines while on school grounds.</a:t>
            </a:r>
          </a:p>
          <a:p>
            <a:endParaRPr lang="en-GB" dirty="0"/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69330229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Our Class Page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 smtClean="0"/>
              <a:t>You can find our class page under class pages on the Summerfields website. Select the ‘Outstanding Owls’ page to access the page.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06722479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DOJO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 smtClean="0"/>
              <a:t>Parents now have access to your child's school Dojo accounts. This can act as a method of communication between Mr Watling and parents.</a:t>
            </a:r>
          </a:p>
          <a:p>
            <a:endParaRPr lang="en-GB" dirty="0"/>
          </a:p>
          <a:p>
            <a:r>
              <a:rPr lang="en-GB" dirty="0" smtClean="0"/>
              <a:t>If you have not received or have lost the login details please ask your child to ask for a new sheet and this will be provided.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70070562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Questions?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 smtClean="0"/>
              <a:t>Any questions then please do not hesitate to contact me.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0423367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Quotable">
  <a:themeElements>
    <a:clrScheme name="Quotable">
      <a:dk1>
        <a:sysClr val="windowText" lastClr="000000"/>
      </a:dk1>
      <a:lt1>
        <a:sysClr val="window" lastClr="FFFFFF"/>
      </a:lt1>
      <a:dk2>
        <a:srgbClr val="212121"/>
      </a:dk2>
      <a:lt2>
        <a:srgbClr val="636363"/>
      </a:lt2>
      <a:accent1>
        <a:srgbClr val="00C6BB"/>
      </a:accent1>
      <a:accent2>
        <a:srgbClr val="6FEBA0"/>
      </a:accent2>
      <a:accent3>
        <a:srgbClr val="B6DF5E"/>
      </a:accent3>
      <a:accent4>
        <a:srgbClr val="EFB251"/>
      </a:accent4>
      <a:accent5>
        <a:srgbClr val="EF755F"/>
      </a:accent5>
      <a:accent6>
        <a:srgbClr val="ED515C"/>
      </a:accent6>
      <a:hlink>
        <a:srgbClr val="8F8F8F"/>
      </a:hlink>
      <a:folHlink>
        <a:srgbClr val="A5A5A5"/>
      </a:folHlink>
    </a:clrScheme>
    <a:fontScheme name="Quotable">
      <a:majorFont>
        <a:latin typeface="Century Gothic" panose="020B0502020202020204"/>
        <a:ea typeface=""/>
        <a:cs typeface=""/>
        <a:font script="Jpan" typeface="ＭＳ ゴシック"/>
        <a:font script="Hang" typeface="맑은 고딕"/>
        <a:font script="Hans" typeface="宋体"/>
        <a:font script="Hant" typeface="新細明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entury Gothic" panose="020B0502020202020204"/>
        <a:ea typeface=""/>
        <a:cs typeface=""/>
        <a:font script="Jpan" typeface="ＭＳ ゴシック"/>
        <a:font script="Hang" typeface="맑은 고딕"/>
        <a:font script="Hans" typeface="宋体"/>
        <a:font script="Hant" typeface="新細明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Verdana"/>
        <a:font script="Uigh" typeface="Microsoft Uighur"/>
        <a:font script="Geor" typeface="Sylfaen"/>
      </a:minorFont>
    </a:fontScheme>
    <a:fmtScheme name="Quotable">
      <a:fillStyleLst>
        <a:solidFill>
          <a:schemeClr val="phClr"/>
        </a:solidFill>
        <a:gradFill rotWithShape="1">
          <a:gsLst>
            <a:gs pos="0">
              <a:schemeClr val="phClr">
                <a:tint val="80000"/>
                <a:lumMod val="105000"/>
              </a:schemeClr>
            </a:gs>
            <a:gs pos="100000">
              <a:schemeClr val="phClr">
                <a:tint val="90000"/>
              </a:schemeClr>
            </a:gs>
          </a:gsLst>
          <a:lin ang="5400000" scaled="0"/>
        </a:gradFill>
        <a:blipFill rotWithShape="1">
          <a:blip xmlns:r="http://schemas.openxmlformats.org/officeDocument/2006/relationships" r:embed="rId1">
            <a:duotone>
              <a:schemeClr val="phClr">
                <a:tint val="98000"/>
                <a:lumMod val="102000"/>
              </a:schemeClr>
              <a:schemeClr val="phClr">
                <a:shade val="98000"/>
                <a:lumMod val="98000"/>
              </a:schemeClr>
            </a:duotone>
          </a:blip>
          <a:tile tx="0" ty="0" sx="100000" sy="100000" flip="none" algn="tl"/>
        </a:blipFill>
      </a:fillStyleLst>
      <a:lnStyleLst>
        <a:ln w="9525" cap="rnd" cmpd="sng" algn="ctr">
          <a:solidFill>
            <a:schemeClr val="phClr"/>
          </a:solidFill>
          <a:prstDash val="solid"/>
        </a:ln>
        <a:ln w="15875" cap="rnd" cmpd="sng" algn="ctr">
          <a:solidFill>
            <a:schemeClr val="phClr"/>
          </a:solidFill>
          <a:prstDash val="solid"/>
        </a:ln>
        <a:ln w="25400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>
            <a:innerShdw blurRad="63500" dist="25400" dir="13500000">
              <a:srgbClr val="000000">
                <a:alpha val="75000"/>
              </a:srgbClr>
            </a:innerShdw>
          </a:effectLst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100000"/>
              </a:schemeClr>
            </a:gs>
            <a:gs pos="100000">
              <a:schemeClr val="phClr">
                <a:tint val="84000"/>
                <a:shade val="84000"/>
                <a:lumMod val="9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84000"/>
                <a:shade val="90000"/>
                <a:satMod val="120000"/>
                <a:lumMod val="90000"/>
              </a:schemeClr>
            </a:gs>
            <a:gs pos="100000">
              <a:schemeClr val="phClr"/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Quotable" id="{39EC5628-30ED-4578-ACD8-9820EDB8E15A}" vid="{6F3559E9-1A4C-49D8-94D4-F41003531C49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TM03457503[[fn=Quotable]]</Template>
  <TotalTime>1368</TotalTime>
  <Words>435</Words>
  <Application>Microsoft Office PowerPoint</Application>
  <PresentationFormat>Widescreen</PresentationFormat>
  <Paragraphs>64</Paragraphs>
  <Slides>11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2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11</vt:i4>
      </vt:variant>
    </vt:vector>
  </HeadingPairs>
  <TitlesOfParts>
    <vt:vector size="14" baseType="lpstr">
      <vt:lpstr>Century Gothic</vt:lpstr>
      <vt:lpstr>Wingdings 2</vt:lpstr>
      <vt:lpstr>Quotable</vt:lpstr>
      <vt:lpstr>Meet the teacher</vt:lpstr>
      <vt:lpstr>ABOUT THE TEACHERS</vt:lpstr>
      <vt:lpstr>CURRICULUM </vt:lpstr>
      <vt:lpstr>CURRICULUM </vt:lpstr>
      <vt:lpstr>PE</vt:lpstr>
      <vt:lpstr>Homework</vt:lpstr>
      <vt:lpstr>Homework</vt:lpstr>
      <vt:lpstr>Important Information</vt:lpstr>
      <vt:lpstr>Our Class Page</vt:lpstr>
      <vt:lpstr>DOJO</vt:lpstr>
      <vt:lpstr>Questions?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Meet the teacher</dc:title>
  <dc:creator>Matthew Watling</dc:creator>
  <cp:lastModifiedBy>Matthew Watling</cp:lastModifiedBy>
  <cp:revision>6</cp:revision>
  <dcterms:created xsi:type="dcterms:W3CDTF">2020-09-10T16:30:53Z</dcterms:created>
  <dcterms:modified xsi:type="dcterms:W3CDTF">2020-09-11T15:19:18Z</dcterms:modified>
</cp:coreProperties>
</file>