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notesMasterIdLst>
    <p:notesMasterId r:id="rId11"/>
  </p:notesMasterIdLst>
  <p:sldIdLst>
    <p:sldId id="256" r:id="rId2"/>
    <p:sldId id="257" r:id="rId3"/>
    <p:sldId id="258" r:id="rId4"/>
    <p:sldId id="264" r:id="rId5"/>
    <p:sldId id="265" r:id="rId6"/>
    <p:sldId id="259" r:id="rId7"/>
    <p:sldId id="261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26AEC-6212-47BB-8CF2-7BAD9580C41B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76B38-5574-439B-B0AF-8C1D8706B3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040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706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331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46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573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247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49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285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733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0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905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0250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450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4885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1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481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213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65264-0B41-4BC5-92C6-57FB954F8F31}" type="datetimeFigureOut">
              <a:rPr lang="en-GB" smtClean="0"/>
              <a:t>01/09/2020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8C75B7-8113-43B0-BCA8-87E6B1B3C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4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3132"/>
            <a:ext cx="7237445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Welcome to Year 2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dirty="0" smtClean="0"/>
              <a:t>Terrific Turtles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973" y="3313985"/>
            <a:ext cx="7766936" cy="1096899"/>
          </a:xfrm>
        </p:spPr>
        <p:txBody>
          <a:bodyPr>
            <a:noAutofit/>
          </a:bodyPr>
          <a:lstStyle/>
          <a:p>
            <a:endParaRPr lang="en-GB" sz="4400" dirty="0" smtClean="0"/>
          </a:p>
          <a:p>
            <a:endParaRPr lang="en-GB" sz="4400" dirty="0" smtClean="0"/>
          </a:p>
          <a:p>
            <a:r>
              <a:rPr lang="en-GB" sz="4400" dirty="0" smtClean="0"/>
              <a:t>Mrs Haynes, Mrs </a:t>
            </a:r>
            <a:r>
              <a:rPr lang="en-GB" sz="4400" dirty="0" smtClean="0"/>
              <a:t>Shaw and </a:t>
            </a:r>
          </a:p>
          <a:p>
            <a:r>
              <a:rPr lang="en-GB" sz="4400" dirty="0" smtClean="0"/>
              <a:t>Mrs Harris   </a:t>
            </a:r>
            <a:endParaRPr lang="en-GB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5753"/>
          <a:stretch/>
        </p:blipFill>
        <p:spPr>
          <a:xfrm>
            <a:off x="4028881" y="2023284"/>
            <a:ext cx="3659544" cy="292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422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A little bit about us…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00B050"/>
                </a:solidFill>
              </a:rPr>
              <a:t>Mrs Haynes 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8</a:t>
            </a:r>
            <a:r>
              <a:rPr lang="en-GB" baseline="30000" dirty="0" smtClean="0">
                <a:solidFill>
                  <a:srgbClr val="00B050"/>
                </a:solidFill>
              </a:rPr>
              <a:t>th</a:t>
            </a:r>
            <a:r>
              <a:rPr lang="en-GB" dirty="0" smtClean="0">
                <a:solidFill>
                  <a:srgbClr val="00B050"/>
                </a:solidFill>
              </a:rPr>
              <a:t> </a:t>
            </a:r>
            <a:r>
              <a:rPr lang="en-GB" dirty="0" smtClean="0">
                <a:solidFill>
                  <a:srgbClr val="00B050"/>
                </a:solidFill>
              </a:rPr>
              <a:t>year teaching in Year 2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50"/>
                </a:solidFill>
              </a:rPr>
              <a:t>KS1 Leader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50"/>
                </a:solidFill>
              </a:rPr>
              <a:t>Moderator for Local Authority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Mrs </a:t>
            </a:r>
            <a:r>
              <a:rPr lang="en-GB" b="1" u="sng" dirty="0" smtClean="0">
                <a:solidFill>
                  <a:srgbClr val="FF0000"/>
                </a:solidFill>
              </a:rPr>
              <a:t>Shaw </a:t>
            </a:r>
            <a:endParaRPr lang="en-GB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Teaching Assistant in Year </a:t>
            </a:r>
            <a:r>
              <a:rPr lang="en-GB" dirty="0" smtClean="0">
                <a:solidFill>
                  <a:srgbClr val="FF0000"/>
                </a:solidFill>
              </a:rPr>
              <a:t>2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u="sng" dirty="0" smtClean="0">
                <a:solidFill>
                  <a:srgbClr val="0070C0"/>
                </a:solidFill>
              </a:rPr>
              <a:t>Mrs </a:t>
            </a:r>
            <a:r>
              <a:rPr lang="en-GB" b="1" u="sng" dirty="0" smtClean="0">
                <a:solidFill>
                  <a:srgbClr val="0070C0"/>
                </a:solidFill>
              </a:rPr>
              <a:t>Harris</a:t>
            </a:r>
            <a:endParaRPr lang="en-GB" b="1" u="sng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Teaching Assistant in Year </a:t>
            </a:r>
            <a:r>
              <a:rPr lang="en-GB" dirty="0" smtClean="0">
                <a:solidFill>
                  <a:srgbClr val="0070C0"/>
                </a:solidFill>
              </a:rPr>
              <a:t>2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</a:rPr>
              <a:t>PSA 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79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Lessons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90650"/>
            <a:ext cx="10820400" cy="47863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Am-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Handwriting/spellings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RWI/</a:t>
            </a:r>
            <a:r>
              <a:rPr lang="en-GB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SPaG</a:t>
            </a:r>
            <a:endParaRPr lang="en-GB" dirty="0" smtClean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Literacy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Break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Numeracy</a:t>
            </a: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rgbClr val="00B050"/>
                </a:solidFill>
                <a:latin typeface="XCCW Joined 1a" panose="03050602040000000000" pitchFamily="66" charset="0"/>
              </a:rPr>
              <a:t>Lunch</a:t>
            </a:r>
            <a:r>
              <a:rPr lang="en-GB" dirty="0" smtClean="0">
                <a:solidFill>
                  <a:srgbClr val="00B050"/>
                </a:solidFill>
                <a:latin typeface="XCCW Joined 1a" panose="03050602040000000000" pitchFamily="66" charset="0"/>
              </a:rPr>
              <a:t> </a:t>
            </a:r>
          </a:p>
          <a:p>
            <a:pPr marL="0" indent="0">
              <a:buNone/>
            </a:pPr>
            <a:endParaRPr lang="en-GB" dirty="0" smtClean="0">
              <a:solidFill>
                <a:srgbClr val="00B05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PM</a:t>
            </a:r>
            <a:endParaRPr lang="en-GB" b="1" dirty="0">
              <a:solidFill>
                <a:srgbClr val="0070C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Guided Reading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Explore/PE </a:t>
            </a: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(</a:t>
            </a: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Please could you ensure earrings are taken out)</a:t>
            </a:r>
            <a:endParaRPr lang="en-GB" dirty="0" smtClean="0">
              <a:solidFill>
                <a:srgbClr val="0070C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Assembly </a:t>
            </a:r>
            <a:endParaRPr lang="en-GB" dirty="0" smtClean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047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 smtClean="0"/>
              <a:t>PE</a:t>
            </a:r>
            <a:endParaRPr lang="en-GB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Our PE day is Monday.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Children can come to school in their PE kits.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Please could earrings be taken out.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the time being, PE will be outside so suitable clothing and footwear please.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6586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Dojos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53086" y="365125"/>
            <a:ext cx="2952750" cy="1552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3224" y="2108718"/>
            <a:ext cx="1107543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Dojos will be now replacing smiles. </a:t>
            </a:r>
          </a:p>
          <a:p>
            <a:endParaRPr lang="en-GB" dirty="0" smtClean="0"/>
          </a:p>
          <a:p>
            <a:r>
              <a:rPr lang="en-GB" dirty="0" smtClean="0"/>
              <a:t>The children can be given up to 3 at a time for </a:t>
            </a:r>
            <a:r>
              <a:rPr lang="en-GB" b="1" dirty="0" smtClean="0"/>
              <a:t>learning, growing, enjoying, achieving and succeeding. </a:t>
            </a:r>
            <a:endParaRPr lang="en-GB" b="1" dirty="0"/>
          </a:p>
          <a:p>
            <a:r>
              <a:rPr lang="en-GB" dirty="0" smtClean="0"/>
              <a:t>This is also a new way for us to communicate so feel free to send me a message through Dojo and I will respond. I will also keep you up to date with any communication or changes through this too. </a:t>
            </a:r>
          </a:p>
          <a:p>
            <a:endParaRPr lang="en-GB" dirty="0"/>
          </a:p>
          <a:p>
            <a:r>
              <a:rPr lang="en-GB" dirty="0" smtClean="0"/>
              <a:t>Certificates will also be given when children reach:</a:t>
            </a:r>
          </a:p>
          <a:p>
            <a:r>
              <a:rPr lang="en-GB" dirty="0" smtClean="0"/>
              <a:t>100-Bronze</a:t>
            </a:r>
          </a:p>
          <a:p>
            <a:r>
              <a:rPr lang="en-GB" dirty="0" smtClean="0"/>
              <a:t>250-Silver</a:t>
            </a:r>
          </a:p>
          <a:p>
            <a:r>
              <a:rPr lang="en-GB" dirty="0" smtClean="0"/>
              <a:t>500-Gold</a:t>
            </a:r>
          </a:p>
          <a:p>
            <a:r>
              <a:rPr lang="en-GB" dirty="0" smtClean="0"/>
              <a:t>750-Platinum</a:t>
            </a:r>
          </a:p>
          <a:p>
            <a:r>
              <a:rPr lang="en-GB" dirty="0" smtClean="0"/>
              <a:t>1000-Diamond</a:t>
            </a:r>
          </a:p>
          <a:p>
            <a:r>
              <a:rPr lang="en-GB" dirty="0" smtClean="0"/>
              <a:t>1500-Ruby</a:t>
            </a:r>
          </a:p>
          <a:p>
            <a:endParaRPr lang="en-GB" dirty="0"/>
          </a:p>
          <a:p>
            <a:r>
              <a:rPr lang="en-GB" dirty="0" smtClean="0"/>
              <a:t>Every half term there will be a prize rewarded to the class with the most Dojos </a:t>
            </a:r>
            <a:r>
              <a:rPr lang="en-GB" dirty="0" smtClean="0"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0082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u="sng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Homework </a:t>
            </a:r>
            <a:endParaRPr lang="en-GB" sz="6600" b="1" u="sng" dirty="0">
              <a:solidFill>
                <a:srgbClr val="FF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Homework will be set every Thursday and to be handed in the following Wednesday. 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Topic grids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Maths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Spellings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Reading </a:t>
            </a:r>
            <a:endParaRPr lang="en-GB" dirty="0">
              <a:solidFill>
                <a:srgbClr val="FF0000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27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Topics 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Cycle 1</a:t>
            </a: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:</a:t>
            </a:r>
            <a:endParaRPr lang="en-GB" dirty="0" smtClean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What makes our Community great? </a:t>
            </a:r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endParaRPr lang="en-GB" dirty="0" smtClean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0070C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Cycle 2</a:t>
            </a: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:</a:t>
            </a:r>
            <a:endParaRPr lang="en-GB" dirty="0" smtClean="0">
              <a:solidFill>
                <a:srgbClr val="0070C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How </a:t>
            </a:r>
            <a:r>
              <a:rPr lang="en-GB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can kindness change the world?</a:t>
            </a:r>
            <a:endParaRPr lang="en-GB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714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8252"/>
            <a:ext cx="10515600" cy="52531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will have guided reading sessions everyday with myself.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Children will read one to one with an adult at least once a week.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It is the child’s responsibility to let a grown up know if they need to change their books after they have completed a book at home.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In Year 2, we promote re-reading books to develop fluency and accuracy. This will also help with understanding. Please ask your child questions about their reading book at home too to help develop comprehension.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759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Thank you for all your support so far and I look forward to a very exciting year ahead.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Any questions please do not hesitate to contact me via Dojo and I will get back to you as soon as I can.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Many thanks </a:t>
            </a:r>
          </a:p>
          <a:p>
            <a:pPr marL="0" indent="0">
              <a:buNone/>
            </a:pPr>
            <a:r>
              <a:rPr lang="en-GB" dirty="0" smtClean="0"/>
              <a:t>Mrs Haynes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6754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15178</TotalTime>
  <Words>398</Words>
  <Application>Microsoft Office PowerPoint</Application>
  <PresentationFormat>Widescreen</PresentationFormat>
  <Paragraphs>83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Trebuchet MS</vt:lpstr>
      <vt:lpstr>Wingdings</vt:lpstr>
      <vt:lpstr>Wingdings 3</vt:lpstr>
      <vt:lpstr>XCCW Joined 1a</vt:lpstr>
      <vt:lpstr>Facet</vt:lpstr>
      <vt:lpstr>Welcome to Year 2  Terrific Turtles </vt:lpstr>
      <vt:lpstr>A little bit about us…</vt:lpstr>
      <vt:lpstr>Lessons</vt:lpstr>
      <vt:lpstr>PE</vt:lpstr>
      <vt:lpstr>Dojos</vt:lpstr>
      <vt:lpstr>Homework </vt:lpstr>
      <vt:lpstr>Topics </vt:lpstr>
      <vt:lpstr>Reading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  South America</dc:title>
  <dc:creator>Katie Newitt</dc:creator>
  <cp:lastModifiedBy>Katie Newitt</cp:lastModifiedBy>
  <cp:revision>14</cp:revision>
  <dcterms:created xsi:type="dcterms:W3CDTF">2019-09-09T12:05:37Z</dcterms:created>
  <dcterms:modified xsi:type="dcterms:W3CDTF">2020-09-10T07:07:44Z</dcterms:modified>
</cp:coreProperties>
</file>