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0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8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8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1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289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4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719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 2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 and revise all Year 5 learning associated with geometry to include work on angles, translations and shape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rowSpan="8" gridSpan="3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In the space below, and using a protractor, draw 3 angles</a:t>
                      </a: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45°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60°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105°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342900" indent="-342900" algn="l">
                        <a:buAutoNum type="arabicPeriod"/>
                      </a:pP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Measure these angles to the nearest 1°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6427470" y="2800350"/>
            <a:ext cx="1725930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6427470" y="3543300"/>
            <a:ext cx="202311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8770620" y="2800350"/>
            <a:ext cx="628650" cy="594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6427470" y="3817620"/>
            <a:ext cx="651510" cy="9639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6427470" y="4781550"/>
            <a:ext cx="172593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8770620" y="4095750"/>
            <a:ext cx="628650" cy="594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6650558" y="5068226"/>
            <a:ext cx="708660" cy="9710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7349288" y="6026191"/>
            <a:ext cx="1091565" cy="76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8770620" y="5237105"/>
            <a:ext cx="628650" cy="594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81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10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3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50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 and revise all Year 5 learning associated with geometry to include work on angles, translations and shape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757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Revise: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Reflecting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Translating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Describing the properties of the reflected and/or translated shape – evidencing that the shape and size has not changed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Estimating, comparing and measuring angles in drawings identifying acute, obtuse and reflex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measure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draw angles  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the learning already covered during Autumn 1 Week 4; Spring 1: Weeks 1 and 2; Spring 2: Week 2.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Focus particularly on measuring and drawing angles and on reflections and translations.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the quadrants:       I   II     III    IV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704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Reflect from Quadrant I to Quadrant II a triangle, noting the coordinates and ensuring that the distance from the horizontal and vertical axes are the same.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Then reflect from Quadrant II to Quadrant III and from Quadrant 1 to Quadrant IV.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do it again using a shape of your choice.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15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Translate a triangle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from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one Quadrant to another. Note the coordinates and ensure that the size and shape remain the same.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translate a shape of your choice.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15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Draw the following angles: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45°;         60°:         75°;        120°;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68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°: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82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°;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105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8704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Measure these very accurately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5753100" y="5326598"/>
            <a:ext cx="457200" cy="8229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6210300" y="6150611"/>
            <a:ext cx="10972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479030" y="5329510"/>
            <a:ext cx="925830" cy="8229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7479030" y="6086475"/>
            <a:ext cx="1405890" cy="641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9250680" y="5166361"/>
            <a:ext cx="468630" cy="9521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9249346" y="6117433"/>
            <a:ext cx="922020" cy="14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72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5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 and revise all Year 5 learning associated with geometry to include work on angles, translations and shape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Revise: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Reflecting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Translating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Describing the properties of the reflected and/or translated shape – evidencing that the shape and size has not changed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Estimating, comparing and measuring angles in drawings identifying acute, obtuse and reflex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measure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draw angles  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Translate the L shape from the second quadrant to the first quadrant, noting the coordinates.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Then , reflect the L shape from Quadrant II to Quadrant III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noting the distance from the horizontal axis.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the angle created between the hands of a clock: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the angle an acute;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obtuse or a right angle at these times?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 o’clock;                   quarter past nine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twenty past seven    quarter past twelve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 o’clock                  ten past seven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give another 3 examples of when the hands make an acute; obtuse or a right angle.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Estimate these angles and then measure them to within 1°.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976" y="1991826"/>
            <a:ext cx="1402885" cy="1402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461" y="3394710"/>
            <a:ext cx="1402885" cy="14028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074" y="3394710"/>
            <a:ext cx="1402885" cy="14028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59" y="1991825"/>
            <a:ext cx="1402885" cy="1402885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926875" y="1991824"/>
            <a:ext cx="9797" cy="28057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567461" y="3456628"/>
            <a:ext cx="2809983" cy="17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L-Shape 15"/>
          <p:cNvSpPr/>
          <p:nvPr/>
        </p:nvSpPr>
        <p:spPr>
          <a:xfrm>
            <a:off x="3906982" y="2253490"/>
            <a:ext cx="817418" cy="1025237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7087932" y="4999524"/>
            <a:ext cx="582930" cy="10088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087932" y="5837814"/>
            <a:ext cx="1351218" cy="1683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527121" y="5024968"/>
            <a:ext cx="635604" cy="8969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9152216" y="5657850"/>
            <a:ext cx="983957" cy="2641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324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63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 and revise all Year 5 learning associated with geometry to include work on angles, translations and shape</a:t>
                      </a: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Revise: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Reflecting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Translating a shape and re-plot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Describing the properties of the reflected and/or translated shape – evidencing that the shape and size has not changed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Estimating, compare and measure angles in drawings identifying acute, obtuse and reflex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measure angles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protractor to draw angles  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Plot the letter E in the first quadrant and then reflect it into the second, third and fourth quadrants. The shape has to remain the same shape and size.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do the same with the letters F, H and 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What’s the time Mr Wolf?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minute and hour hands are open at an angle of 90° The hour hand is between 8 and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10.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Think of at least two possible times it could be?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angle between the two hands is 60° and the minute hand is at 9. Think of at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least possible times it could be.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Now make up similar problems for others to solve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Capital Angles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the capital letter  ‘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’ where the angle at the top is 35°.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the capital letter ‘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’, ensuring that the angle in the centre is 40°.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the capital letter ‘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’ ensuring that the angle at the bottom is 38°.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the capital letter ‘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X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’ making sure that the intersecting angles are 45°.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716" y="1894297"/>
            <a:ext cx="2808775" cy="28087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8600" y="2404731"/>
            <a:ext cx="388620" cy="2084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427220" y="4066512"/>
            <a:ext cx="845820" cy="422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436273" y="2404729"/>
            <a:ext cx="845820" cy="4667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427220" y="3257550"/>
            <a:ext cx="422910" cy="422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27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67843"/>
          <a:ext cx="8227216" cy="51273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2: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Week 5 (As with 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Spring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5)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Reflection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Translation: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Identify, describe and represent the position of a shape following a reflection or translation, using the appropriate language and know that the shape has not changed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translate a shape from one quadrant to another ensuring that the shape and size is unchanged?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reflect a shape from one quadrant to another when the shape does not sit on the horizontal or vertical plane?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reflect a shape from one quadrant to another when the shape sits on the horizontal or vertical plane?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pinpoint a spot within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 quadrant and describe by the coordinate points?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which is the first, second,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third and fourth quadrant?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create the four quadrants in the coordinate plane? 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720340"/>
            <a:ext cx="648072" cy="317481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0250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1120</Words>
  <Application>Microsoft Office PowerPoint</Application>
  <PresentationFormat>Widescreen</PresentationFormat>
  <Paragraphs>158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6</cp:revision>
  <dcterms:created xsi:type="dcterms:W3CDTF">2020-07-05T19:07:54Z</dcterms:created>
  <dcterms:modified xsi:type="dcterms:W3CDTF">2020-07-05T19:15:49Z</dcterms:modified>
</cp:coreProperties>
</file>