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289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654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1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80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94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20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66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72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621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073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293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011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Addition &amp; Subtraction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If three runners run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for 1000km are they likely to take: 1 minute; 5 minutes; 1 hour or 3 hours?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John gets £5 a week pocket money. In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 year he gets approximately: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£50;    £100;    £250;  £1000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2953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Is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an adult more likely to weigh: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10Kg;  70Kg; 180KGg or 1000Kg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 return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journey to France costs £225; the hotel bill was £335 and spending money was £160. Altogether the trip cost approximately: £500; £700; £900 £1000 _________________________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8634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much milk are you likely to pour onto your cereals: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Less than 1 litre; more than 1 litre or 5 litres?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 farmer sells his animals at the market. He gets £50 for his sheep and £250 for his cows.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He ends up with £2500. How many sheep and cows could he have sold?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_________sheep __________ cows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73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19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59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725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Help pupils with the concept of ‘estimation’ by using information wisely.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Recognise the role that ‘rounding’ has in estimating.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Recognise how the most valuable digit is very important when it comes to estimating.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Good estimating will depend to a large extent on the basic knowledge of individuals.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Explore the idea of alternatives as part of estimation.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customer spends approximately £19 each week at a local shop.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Estimate how much he spends in a year.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car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transporter delivers between 8 and 10 cars to a showroom every day.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Approximately how many cars will the transporter deliver in a year?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work out the maximum number of cars that could have been delivered.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running club meets 3 times a week. On average each runner runs for 6.5Km each time they meet. Estimate how much a runner will have run over a year.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In a class of 30 children the average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number of chocolate bars they eat each week is 95.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Estimate how many bars will they eat in a year?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44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917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200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 is keen to move to a new house. He is trying to work out if he can afford to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buy one of 3 houses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He works out what his monthly spending would be: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earns £1,600 (after tax and other deductions) each month.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he able to afford to move to House 1, 2 or 3?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 his spending and work out whether he has enough money.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a birthday party coming up. He wants a birthday party and his parents tell him he will have a budget of £300 in total for the party.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four ideas but has many friends.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He finds out how much each of his ideas would cost per person: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24 friends and he and his parents would have to come as well.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friends can Ramesh invite to each option?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Estimate in the first instance.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Explain how you did your estimation.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 out the actual costs.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41566" y="2571404"/>
          <a:ext cx="321945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88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4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66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Spending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1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 2</a:t>
                      </a:r>
                    </a:p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3</a:t>
                      </a:r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694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Mortgage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800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09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Council Tax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06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Energy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120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130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140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756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Food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81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Clothes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985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Savings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6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Car and Petrol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06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Leisure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947978" y="3407064"/>
          <a:ext cx="3407376" cy="11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8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Football Match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Bowling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Skating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Seaside Visit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£31.99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£17.99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£23.99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£28.99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064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7428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Farming Decision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farmer has a spare field. He has to make a decision whether to keep sheep, cows or hens in the spare field.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up to 10 cows. Each cow produces 20 litres of milk a week which he can sell at 50p per litre.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25 sheep who produce 10Kg of wool each per year. He can sell the wool for £5 a Kg.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250 hens who would produce a 1000 eggs each week. He could sell the eggs at 10p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However, it would cost £250 extra a year to keep the cows; £100 extra a year to keep the sheep and only £10 extra a year to keep the hens.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First estimate how much money each animal would make and take away the extra cost.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Then work out which would be the best option for the farmer.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similar farmer problem for your friends to solve.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Summer Fayre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Children in Class 7 want to raise money for the school and want to run a stall at the summer fayre.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come up with 3 different ideas: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Bake cup cakes; every 10 cakes will cost £1 to make but they can sell them for 20p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B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Collect in old toys and books and sell them at 25p each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C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Have a ‘Guess the name of the Teddy’ stall and sell tickets at 10p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First estimate how many cakes; toys or tickets need to be sold to make £100 profit.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estimation.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work out how accurate you were.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Discuss which would be the best option in reality. Talk about the ideas and how good they are.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Could you come up with a better idea?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566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94167"/>
          <a:ext cx="8227216" cy="51273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latin typeface="Century Gothic" pitchFamily="34"/>
                        </a:rPr>
                        <a:t>Can you explain the reasoning behind your estimating?</a:t>
                      </a:r>
                    </a:p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appreciate that whilst estimating is a good first option for an approximation checking out remains important?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appreciate when it would be a good idea to estimate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and make decisions based on that estimation?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use rounding when it is appropriate to do so?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think of different situations when estimating would be sensible?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appreciate why estimating can sometimes be a good option?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34058" y="2759302"/>
            <a:ext cx="648072" cy="3162173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4062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1498</Words>
  <Application>Microsoft Office PowerPoint</Application>
  <PresentationFormat>Widescreen</PresentationFormat>
  <Paragraphs>193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11</cp:revision>
  <dcterms:created xsi:type="dcterms:W3CDTF">2020-06-05T09:33:41Z</dcterms:created>
  <dcterms:modified xsi:type="dcterms:W3CDTF">2020-06-05T09:41:49Z</dcterms:modified>
</cp:coreProperties>
</file>