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1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4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95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6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2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2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7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122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Multiplication &amp; Division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common factors, common multiples and prime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rowSpan="3" gridSpan="2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3 prime numbers that are greater than 10.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12 and 16 have common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factors. What are they?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 v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25 and 35 have a common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factor. What is it?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rowSpan="3" grid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another 3 prime numbers that are between 50 and 100.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Set out all the factors in 100.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2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2 common multiples of 6 and 8.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2 common multiples of 16 and 18.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2 common multiples of 5 and 8.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Name 2 common multiples of 16 and 24.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95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04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54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common factors, common multiples and prime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factors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multiples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all prime numbers.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Much of this unit builds on previous learning but we now need to heighten levels of confidence amongst pupils.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are confident with terms such as ‘prime numbers’; ‘factors’ and ‘multiples’.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Part of the focus of the unit should be on rapid response – indicating confidence.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Guess my number: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am a prime number and I live between 10 and 20. 8 is almost half of me.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am not a prime number but am a multiple of 4. I live between 25 and 30.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am the first 3-digit prime number.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am the last prime number in the 60s.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Common Multiples: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Say which common multiples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these pairs share: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25 and 10;          24 and 36;       20 and 12;          9 and 12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16 and 14;          18 and 14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;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3 and 16;           9 and 8;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Common Factors: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Say which common factors these pairs share: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12 and 16            24 and 16        18 and 20       15 and 9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121 and 33           60 and 35        88 and 100      28 and 35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Prime Numbers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the 5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prime number if 1 is the first.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the prime numbers that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are in the 20s.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the first prime number that is between 65 and 75.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Describe a prime number.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866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1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common factors, common multiples and prime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4440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factors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multiples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all prime numbers.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number and come up with 4 facts about it that may include: factor; multiple; prime or not a prime number; square number or cubed number; odd or even.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Here is an example: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in the forties: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a multiple of 4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unusual because I have two identical digits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not a prime number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you played this with your friends you could get them to guess after each clue and you could respond with ‘higher’ or ‘lower’.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 count on from 22, what will be the fifth prime number I will say?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 count back from 40,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many prime numbers will I say before I reach 20?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count in twos from 14. Why will it be impossible for me to say a prime number?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count on in 3s from 19. How many multiples of 4 will I say before I say 50?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7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Think of a Year: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i="1" baseline="0" dirty="0" smtClean="0">
                          <a:latin typeface="Century Gothic" panose="020B0502020202020204" pitchFamily="34" charset="0"/>
                        </a:rPr>
                        <a:t>All the years have 4 digits.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My first digit is a number that when multiplied by itself stays the same.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My second digit is a square number and also a multiple of 3.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My third digit is a factor of 12 but is not a prime number.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My fourth digit is cubed number and higher than 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make up some dates of your own. Be sure that the digits can only be one number.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start at 20 and count on until 50.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multiples of 5 will I say?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multiples of 7 will I say?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start at 11 and count on to 45.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numbers will I say that have 3 as a factor?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numbers will I say that have 7 as a factor?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numbers will I say that have 11 as a factor?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293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3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common factors, common multiples and prime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factors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common multiples of any two given numbers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all prime numbers.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age this year is a multiple of 8.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Next year it will be a multiple of 7.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old am I?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Last year my age was a square number.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Next year it will be a cubed number.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old am I?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long do I have to wait until my age is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both a square number and a cubed?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mum was 27 when I was born.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 years ago she was twice as old as I shall 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be in 5 years time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old am I now?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Consecutive Numbers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three consecutive numbers where the first is a multiple of 2; the second a multiple of 3; and the third a multiple of 4.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another three consecutive numbers where the first is a multiple of 9; the second a multiple of 8 and the third a multiple of 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of yet another three consecutive numbers where the first is a multiple of 7; the second a multiple of 8; and the third a multiple of 5.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Guess Who I am?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Make up some ‘Guess who I am?’ questions. Your clue has to include one of the following: factors; prime numbers or not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 prime number; multiples or square numbers.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You could create a game if you make up enough ‘Guess who I am?’ questions.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Your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‘Guess who I am?’ questions could be put on a card and the corresponding numbers put on another set of cards. You could then play ‘pairs’ or even ‘snap.’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Combined ages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combined age of Aliyah and Bethany is 43.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combined age of Aliyah and Charlotte is 55.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combined age of Charlotte and Bethany is 66.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the combined age of Aliyah, Bethany and Charlotte?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old is Aliyah?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3079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985014"/>
          <a:ext cx="8227216" cy="46856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common factors, common multiples and prime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identify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common multiples in two given numbers?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identify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common factors in two given numbers?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name all prime numbers to 100?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what a multiple is?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what a factor is?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what a prime number is?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708910"/>
            <a:ext cx="648072" cy="296176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50660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927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9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4: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4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classify geometric shapes based on their properties and sizes and find unknown angles in any triangles, quadrilaterals, and regular polygons.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Answer these questions about triangles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dirty="0" smtClean="0">
                          <a:latin typeface="Century Gothic" pitchFamily="34" charset="0"/>
                        </a:rPr>
                        <a:t>Answer these questions about rectangles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86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What is the name of a triangle that has three equal sides?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What is a quadrilateral?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863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What is the name of a triangle that has two equal sides and two equal angles?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If three angles of a quadrilateral measure 40°; 80° and 110°, what is the fourth angle?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510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What is the name of a triangle that has a 90°?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What is similar and different between a square and a rhombus?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86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Why can you not have a triangle with two 90° angles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Name 4 types of quadrilaterals</a:t>
                      </a:r>
                    </a:p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47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259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7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45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classify geometric shapes based on their properties and sizes and find unknown angles in any triangles, quadrilaterals, and regular polygons.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361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Classify triangles in terms of their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equilateral triangle has three angles of 60º and three equal sides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isosceles triangle has two sides which are equal and two angles which are equal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right angled triangle according to its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angles in a triangle always total 180º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square and a rectangle according to their properties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properties of: parallelogram, rhombus and trapezium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interior angles in a quadrilateral total 360º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 measure angles in any shape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calculate missing angles in triangles and quadrilaterals on a line and at a point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and classify shapes according to similarities and differences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There are many revisory aspects to this unit. However, this unit is designed to ensure that pupils are very confident in knowing the properties of triangles and quadrilaterals.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There are many terminologies for pupils to get used to, some they will have met before.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Make sure pupils know and are familiar with the terms equilateral; isosceles; quadrilateral; rhombus; trapezium; rectangle; square and parallelogram.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Make sure pupils know how to measure angles of both triangles and quadrilaterals.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Draw a triangle that has one side of 8cm and an angle of 65° and another of 35°.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Draw another that has one side of 10cm a 90° angle and another angle of 60°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Describe the properties of the following: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Equilateral triangle                   Quadrilateral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Isosceles triangle                    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Rhombus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Scalene triangle                       Trapezium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Right-angled triangle               Parallelogram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triangle has two angles of 65° and 70°, what is the third angle?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triangle has two angles of 35° and 75°, what is the third angle?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quadrilateral has three angles of 65° and 110° and 45°, what is the fourth angle?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Another quadrilateral has three angles of 85° and 120° and 55°, what is the fourth angle?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 the angles in the following regular polygons: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x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Pentagon    Hexagon   Octagon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gular Pentagon 4"/>
          <p:cNvSpPr/>
          <p:nvPr/>
        </p:nvSpPr>
        <p:spPr>
          <a:xfrm>
            <a:off x="5581650" y="5546250"/>
            <a:ext cx="754380" cy="67437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Hexagon 5"/>
          <p:cNvSpPr/>
          <p:nvPr/>
        </p:nvSpPr>
        <p:spPr>
          <a:xfrm>
            <a:off x="6507480" y="5623560"/>
            <a:ext cx="674370" cy="59706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ctagon 6"/>
          <p:cNvSpPr/>
          <p:nvPr/>
        </p:nvSpPr>
        <p:spPr>
          <a:xfrm>
            <a:off x="7353300" y="5565578"/>
            <a:ext cx="628650" cy="655043"/>
          </a:xfrm>
          <a:prstGeom prst="oc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581650" y="5623560"/>
            <a:ext cx="32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x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7480" y="5734488"/>
            <a:ext cx="32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x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19010" y="5546250"/>
            <a:ext cx="32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x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44840" y="5495921"/>
            <a:ext cx="20002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Each of the angles are marked with an x. However, each of the internal angles are the same.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149639"/>
          <a:ext cx="8564137" cy="6374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classify geometric shapes based on their properties and sizes and find unknown angles in any triangles, quadrilaterals, and regular polygons.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1923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Classify triangles in terms of their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equilateral triangle has three angles of 60º and three equal sides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isosceles triangle has two sides which are equal and two angles which are equal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right angled triangle according to its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angles in a triangle always total 180º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square and a rectangle according to their properties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properties of: parallelogram, rhombus and trapezium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interior angles in a quadrilateral total 360º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 measure angles in any shape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calculate missing angles in triangles and quadrilaterals on a line and at a point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and classify shapes according to similarities and differences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Drawing triangles with some information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One angle of an isosceles triangle is 36°.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the triangle look like?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it.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 there other possibilities?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 right-angled triangle that has an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angle of 35°. 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this triangle look like?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 there other possibilities?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Triangle Puzzle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triangle has one angle that is 20° larger than the second biggest angle and 40° larger than the smallest angle.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 out what the three angles are.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Another triangle has one angle that is 25° bigger than the second biggest angle and 50° larger than the smallest angle.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out what the three angles are.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Measuring unknown angles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angle a = 95°, what are angles</a:t>
                      </a: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b, c and d?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reasoning.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angle e = 50° what is angle f?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reasoning.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up some similar questions for your friends to answer using your knowledge of angles on a straight line.</a:t>
                      </a: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Isosceles and Parallelograms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An isosceles triangle has two angles that are the same but the third angle is 85° and the two identical sides measure 8cms.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the triangle and say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what the two identical angles are.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Draw a parallelogram that has two sides measuring 10cms and two angles that are 60°. What are the measurements of the other two angles and how long are the other two sides?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3796146" y="4225636"/>
            <a:ext cx="756805" cy="84512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96145" y="4225636"/>
            <a:ext cx="900546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40037" y="4835236"/>
            <a:ext cx="14408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78582" y="4225636"/>
            <a:ext cx="706582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042929" y="4250369"/>
            <a:ext cx="263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a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95329" y="4447310"/>
            <a:ext cx="487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97467" y="4641273"/>
            <a:ext cx="487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c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48517" y="4418111"/>
            <a:ext cx="487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88119" y="4494312"/>
            <a:ext cx="487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50545" y="4480455"/>
            <a:ext cx="487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f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418137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006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classify geometric shapes based on their properties and sizes and find unknown angles in any triangles, quadrilaterals, and regular polygons.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Classify triangles in terms of their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equilateral triangle has three angles of 60º and three equal sides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isosceles triangles has two sides which are equal and two angles which are equal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right angled triangle according to its properties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angles in a triangle always total 180º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a square and a rectangle according to their properties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properties of: parallelogram, rhombus and trapezium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interior angles in a quadrilateral total 360º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 measure angles in any shape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calculate missing angles in triangles and quadrilaterals on a line and at a point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8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Sort and classify shapes according to similarities and differences </a:t>
                      </a:r>
                      <a:endParaRPr lang="en-GB" sz="8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Square in a box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You will need a 10cm x 10 cm square.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draw five 3cm x 4cm rectangles and five 2cm x 5cm rectangles so that they fit exactly into the 10cm x 10cm square?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There can be no gaps and no overlapping squares.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Pentagon Puzzle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different isosceles triangles are there in this shape? Find each and measure the angles of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Paul says the smaller pentagon in the centre is exactly one third the size of the outside pentagon. Is he correct?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2 angles marked 36° and 108° should tell us a great deal about the other angles in this shape. Can you mark as many as you can and then check them?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draw a regular hexagon and octagon and put in internal lines as has been done with the pentagon.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Explore angles and triangles in both shapes.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Constructing Triangles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 would you go about drawing a triangle if you only have the measurements of the sides?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Try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this one: A triangle has a base of 10cms, and two other sides which measure 8cm and 11cm.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Parallelogram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Do you have enough information to draw a parallelogram if you have the measurements of two sides and one angle: Try 10cms and 8cms angle of 45°.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4267200" y="3265861"/>
            <a:ext cx="57150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067300" y="3265862"/>
            <a:ext cx="251460" cy="266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gular Pentagon 6"/>
          <p:cNvSpPr/>
          <p:nvPr/>
        </p:nvSpPr>
        <p:spPr>
          <a:xfrm>
            <a:off x="7741920" y="2053245"/>
            <a:ext cx="1463040" cy="1345621"/>
          </a:xfrm>
          <a:prstGeom prst="pent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9" name="Straight Connector 8"/>
          <p:cNvCxnSpPr>
            <a:stCxn id="7" idx="0"/>
            <a:endCxn id="7" idx="2"/>
          </p:cNvCxnSpPr>
          <p:nvPr/>
        </p:nvCxnSpPr>
        <p:spPr>
          <a:xfrm flipH="1">
            <a:off x="8021338" y="2053244"/>
            <a:ext cx="452103" cy="134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endCxn id="7" idx="4"/>
          </p:cNvCxnSpPr>
          <p:nvPr/>
        </p:nvCxnSpPr>
        <p:spPr>
          <a:xfrm>
            <a:off x="8473441" y="2053244"/>
            <a:ext cx="452103" cy="134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7" idx="5"/>
            <a:endCxn id="7" idx="1"/>
          </p:cNvCxnSpPr>
          <p:nvPr/>
        </p:nvCxnSpPr>
        <p:spPr>
          <a:xfrm flipH="1">
            <a:off x="7741922" y="2567224"/>
            <a:ext cx="14630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7" idx="1"/>
            <a:endCxn id="7" idx="4"/>
          </p:cNvCxnSpPr>
          <p:nvPr/>
        </p:nvCxnSpPr>
        <p:spPr>
          <a:xfrm>
            <a:off x="7741923" y="2567224"/>
            <a:ext cx="1183621" cy="8316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7" idx="5"/>
            <a:endCxn id="7" idx="2"/>
          </p:cNvCxnSpPr>
          <p:nvPr/>
        </p:nvCxnSpPr>
        <p:spPr>
          <a:xfrm flipH="1">
            <a:off x="8021338" y="2567224"/>
            <a:ext cx="1183621" cy="8316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Arc 20"/>
          <p:cNvSpPr/>
          <p:nvPr/>
        </p:nvSpPr>
        <p:spPr>
          <a:xfrm rot="12347844">
            <a:off x="9010292" y="2424934"/>
            <a:ext cx="436589" cy="249008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207982" y="2423161"/>
            <a:ext cx="257342" cy="144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9484374" y="2228851"/>
            <a:ext cx="829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108°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26" name="Arc 25"/>
          <p:cNvSpPr/>
          <p:nvPr/>
        </p:nvSpPr>
        <p:spPr>
          <a:xfrm>
            <a:off x="7842958" y="2419959"/>
            <a:ext cx="212073" cy="306094"/>
          </a:xfrm>
          <a:prstGeom prst="arc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8" name="Straight Arrow Connector 27"/>
          <p:cNvCxnSpPr/>
          <p:nvPr/>
        </p:nvCxnSpPr>
        <p:spPr>
          <a:xfrm flipH="1" flipV="1">
            <a:off x="7481455" y="2340308"/>
            <a:ext cx="361502" cy="1548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102851" y="2116910"/>
            <a:ext cx="829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36°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378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246063"/>
          <a:ext cx="8227216" cy="61102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2359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43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3716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65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80060">
                <a:tc gridSpan="14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4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classify geometric shapes based on their properties and sizes and find unknown angles in any triangles, quadrilaterals, and regular polygons.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work out the size of an angle in a quadrilateral by using a protractor to measure it?</a:t>
                      </a:r>
                      <a:endParaRPr lang="en-GB" sz="12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k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that the four angles of any quadrilateral add up to 360˚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d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raw a triangle given size of sides and angle sizes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use a protractor to measure individual angles of a triangle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that the total of the three angles of any triangle adds up to 180˚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know the properties of rectangles such as parallelogram; trapezium; rhombus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describe a square and oblong in terms of their properties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090">
                <a:tc gridSpan="8">
                  <a:txBody>
                    <a:bodyPr/>
                    <a:lstStyle/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d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escribe a right angled triangle according to properties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8090">
                <a:tc gridSpan="9">
                  <a:txBody>
                    <a:bodyPr/>
                    <a:lstStyle/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Do you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know that an isosceles triangle has two sides which are equal and two angles which are equal?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8090">
                <a:tc gridSpan="10">
                  <a:txBody>
                    <a:bodyPr/>
                    <a:lstStyle/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 you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know that an equilateral triangle has three angles of 60˚ and three equal sides</a:t>
                      </a: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8090">
                <a:tc gridSpan="11">
                  <a:txBody>
                    <a:bodyPr/>
                    <a:lstStyle/>
                    <a:p>
                      <a:pPr lvl="0"/>
                      <a:endParaRPr lang="en-GB" sz="12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 you classify triangles in terms of their properties?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184753"/>
            <a:ext cx="648072" cy="417159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3415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029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Addition &amp; Subtraction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If three runners run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for 1000km are they likely to take: 1 minute; 5 minutes; 1 hour or 3 hours?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John gets £5 a week pocket money. In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 year he gets approximately: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£50;    £100;    £250;  £1000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2953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Is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an adult more likely to weigh: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10Kg;  70Kg; 180KGg or 1000Kg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 return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journey to France costs £225; the hotel bill was £335 and spending money was £160. Altogether the trip cost approximately: £500; £700; £900 £1000 _________________________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8634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much milk are you likely to pour onto your cereals: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Less than 1 litre; more than 1 litre or 5 litres?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___________________________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 farmer sells his animals at the market. He gets £50 for his sheep and £250 for his cows.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He ends up with £2500. How many sheep and cows could he have sold?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_________sheep __________ cows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22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19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59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725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Help pupils with the concept of ‘estimation’ by using information wisely.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Recognise the role that ‘rounding’ has in estimating.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Recognise how the most valuable digit is very important when it comes to estimating.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Good estimating will depend to a large extent on the basic knowledge of individuals.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Explore the idea of alternatives as part of estimation.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customer spends approximately £19 each week at a local shop.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Estimate how much he spends in a year.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 car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transporter delivers between 8 and 10 cars to a showroom every day.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Approximately how many cars will the transporter deliver in a year?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Now work out the maximum number of cars that could have been delivered.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running club meets 3 times a week. On average each runner runs for 6.5Km each time they meet. Estimate how much a runner will have run over a year.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In a class of 30 children the average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number of chocolate bars they eat each week is 95.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Estimate how many bars will they eat in a year?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did you go about estimating?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find out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how accurate your estimation was.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917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9200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 is keen to move to a new house. He is trying to work out if he can afford to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buy one of 3 houses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He works out what his monthly spending would be: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earns £1,600 (after tax and other deductions) each month.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he able to afford to move to House 1, 2 or 3?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Estimate his spending and work out whether he has enough money.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a birthday party coming up. He wants a birthday party and his parents tell him he will have a budget of £300 in total for the party.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four ideas but has many friends.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He finds out how much each of his ideas would cost per person: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Ramesh has 24 friends and he and his parents would have to come as well.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friends can Ramesh invite to each option?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Estimate in the first instance.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Explain how you did your estimation.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 out the actual costs.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41566" y="2571404"/>
          <a:ext cx="321945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88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4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66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Spending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1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 2</a:t>
                      </a:r>
                    </a:p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House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3</a:t>
                      </a:r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694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Mortgage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800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090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Council Tax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06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Energy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120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130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140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756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Food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260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81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Clothes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985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Savings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150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65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Car and Petrol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180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06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Leisure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947978" y="3407064"/>
          <a:ext cx="3407376" cy="11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8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Football Match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Bowling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Skating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Seaside Visit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£31.99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£17.99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£23.99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£28.99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47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7428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why an answer is or is not reasonable using estimation and rounding.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 an answer to a problem before calculating (being able to justify estimation).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Farming Decision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farmer has a spare field. He has to make a decision whether to keep sheep, cows or hens in the spare field.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up to 10 cows. Each cow produces 20 litres of milk a week which he can sell at 50p per litre.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25 sheep who produce 10Kg of wool each per year. He can sell the wool for £5 a Kg.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could keep 250 hens who would produce a 1000 eggs each week. He could sell the eggs at 10p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However, it would cost £250 extra a year to keep the cows; £100 extra a year to keep the sheep and only £10 extra a year to keep the hens.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First estimate how much money each animal would make and take away the extra cost.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Then work out which would be the best option for the farmer.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similar farmer problem for your friends to solve.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Summer Fayre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Children in Class 7 want to raise money for the school and want to run a stall at the summer fayre.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come up with 3 different ideas: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Bake cup cakes; every 10 cakes will cost £1 to make but they can sell them for 20p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B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Collect in old toys and books and sell them at 25p each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Option C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Have a ‘Guess the name of the Teddy’ stall and sell tickets at 10p each.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First estimate how many cakes; toys or tickets need to be sold to make £100 profit.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estimation.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work out how accurate you were.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Discuss which would be the best option in reality. Talk about the ideas and how good they are.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Could you come up with a better idea?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5079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94167"/>
          <a:ext cx="8227216" cy="51273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estimation to check answers to calculations and determine, in the context of a problem, levels of accuracy.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latin typeface="Century Gothic" pitchFamily="34"/>
                        </a:rPr>
                        <a:t>Can you explain the reasoning behind your estimating?</a:t>
                      </a:r>
                    </a:p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appreciate that whilst estimating is a good first option for an approximation checking out remains important?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appreciate when it would be a good idea to estimate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and make decisions based on that estimation?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use rounding when it is appropriate to do so?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think of different situations when estimating would be sensible?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appreciate why estimating can sometimes be a good option?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34058" y="2759302"/>
            <a:ext cx="648072" cy="3162173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6150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911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6: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6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Multiplication &amp; Division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Work these out as rapidly as you can and time yourself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3473 x 10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650 x 4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2789 x 100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900 ÷ 3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Find half of 2500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1200 ÷ 30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Find a quarter of 2800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5000 ÷ 25 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2.5 x 2000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7500 ÷ 75 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2.25 x 100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2.3 x 8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5000 ÷ 20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8.7 x 7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10500</a:t>
                      </a:r>
                      <a:r>
                        <a:rPr lang="en-GB" baseline="0" dirty="0" smtClean="0">
                          <a:latin typeface="Century Gothic" panose="020B0502020202020204" pitchFamily="34" charset="0"/>
                        </a:rPr>
                        <a:t> ÷ 5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11.6 x 9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8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27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071">
                <a:tc rowSpan="4"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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 main aim of this unit is to increase pupils’ range of mental agility to include mixed numbers and larger numbers.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They should be able to refer back to their knowledge of the times tables when tackling these problems.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 unit also needs to include aspects of logical thinking so that they are exercising their thinking as well as reasoning.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During this unit pupils should be able to respond rapidly to a number of more complex questions.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Chocolate bars cost 26p and Fruit Bars cost 18p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Hannah spent exactly £5 on a mixture of chocolate and fruit bars.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of each did she buy?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98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I divide a number by 1000 the resulting number has the digit 6 in the units and tenths and the other digits are 3 and 2 in the tens and hundreds columns.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my number have been?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0764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Ellie owes Poppy £27.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Malachy owes Ellie £13 and Juan owes Ellie £35.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will Ellie have when everyone has paid what they owe?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Ellie is saving for a computer game that costs £68.70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more money does she need?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6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6.543 to make 7?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3.582 to make 5?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7.324 to make 10?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3.912 to make 5?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07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Coach Journey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50-seater coach travels to the match. Most of the seats are taken.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Junior tickets cost £13 and Adult tickets cost £23.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only people on the coach are juniors and adults.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total amount paid for tickets is approximately £900.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people on the coach were adults and how many were juniors?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Baking Fun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recipe needs to include three times as much apple to peach. The total weight of apples and peaches in a recipe is 800 grams. How much apple do you need?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Pancakes need to have four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times as much flour to egg. If you make up a mixture of 1Kg, how many grams of flour will you have?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Sophie’s Numbers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Sophie thinks of a number.  She divides it by 2, then she adds 98 and her answer is 100.  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was the number Sophie though of?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did you calculate this?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write your own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version of this question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for a friend?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Eggstrodinary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Farmer Cynthia spent exactly £10 on 100 eggs.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were 3 sizes of eggs: Large; Medium and Small.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Large eggs cost 50p; Medium eggs cost 10p and Small eggs cost 5p.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For 2 of the sizes, she bought the same number of eggs.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of each size did she buy?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131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3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3918">
                <a:tc rowSpan="3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How much money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Connor has 45p. 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James had 12p more he would have the same as George.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Connor spent one third of his money he would also have the same as George. 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does James have?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Nuts and Bolts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 bolts and 6 nuts weigh 138 grams.  3 bolts and 5 nuts weigh 71 grams.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calculate the weight of: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 bolt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 bolts and 3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11 bolts and 11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 bolts and 3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408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Guess the Weight of the Pig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Jamie and Lauren had a go at the ‘Guess the weight of the pig’ competition at a village fayre.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pig weighed 99kg but Jamie had guessed too high and Lauren had guessed too low.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“The pig weighed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10% higher than my guess, so I was close” said Lauren.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“It’s 10% lower than my guess, so I was just as close as you,” said Jamie.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weights did Jamie and Lauren guess?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Is it  true that both guesses were equally close to the real weight?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Lottery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Win</a:t>
                      </a: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won the lottery.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two-thirds of his winnings on a very posh house.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two-thirds of what he had left on a luxury yacht.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then spent two-thirds of what he had left on a hot air balloon.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the rest of his winnings, £20,000 on a sports car.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did Harry win on the lottery?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grayscl/>
          </a:blip>
          <a:srcRect t="16056"/>
          <a:stretch/>
        </p:blipFill>
        <p:spPr>
          <a:xfrm>
            <a:off x="7062356" y="3617407"/>
            <a:ext cx="2234045" cy="534542"/>
          </a:xfrm>
          <a:prstGeom prst="rect">
            <a:avLst/>
          </a:prstGeom>
        </p:spPr>
      </p:pic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826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94167"/>
          <a:ext cx="8227216" cy="46856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respond logically to problems that are presented to you?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quickly get your head around a reasoning and thinking style problem?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multiply or divide when halves or quarters are involved?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double and halve large numbers?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recognise multiples of 10 from an original times table fact, eg, 6 x7 = 42; 6 x70 = 420?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recall rapidly all the number facts associated with the times tables to x12?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521527"/>
            <a:ext cx="648072" cy="295830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6369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5794</Words>
  <Application>Microsoft Office PowerPoint</Application>
  <PresentationFormat>Widescreen</PresentationFormat>
  <Paragraphs>670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6</cp:revision>
  <dcterms:created xsi:type="dcterms:W3CDTF">2020-06-28T11:35:19Z</dcterms:created>
  <dcterms:modified xsi:type="dcterms:W3CDTF">2020-06-28T11:43:02Z</dcterms:modified>
</cp:coreProperties>
</file>