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227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13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538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095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8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1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841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204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02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422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8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95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880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2: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2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Statistics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comparison, sum and difference problems using information presented in bar charts, pictograms, tables and other graphs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4538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Look at the bar chart below which shows the sales of different fruit on a Sunday.</a:t>
                      </a: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How many apples were sold?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What is the difference between the most popular fruit and the least popular fruit?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Look at the pictogram below. This shows pupils’ favourite sport in a London school.</a:t>
                      </a: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How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many pupils chose hockey?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How many more pupils favour netball over tennis?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How many prefer rugby to soccer? </a:t>
                      </a: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" t="1741" r="1560" b="1282"/>
          <a:stretch/>
        </p:blipFill>
        <p:spPr>
          <a:xfrm>
            <a:off x="2098535" y="2791752"/>
            <a:ext cx="3172077" cy="23628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36"/>
          <a:stretch/>
        </p:blipFill>
        <p:spPr>
          <a:xfrm>
            <a:off x="6368139" y="3023286"/>
            <a:ext cx="2541822" cy="2231276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6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21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1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0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618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comparison, sum and difference problems using information presented in bar charts, pictograms, tables and other graphs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172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bar charts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bar charts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bar charts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pictograms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pictograms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pictograms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Have three charts ready (could be on IWB).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three charts are a bar chart; pictogram and table giving the same information.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to the pupils how they differ and get them to consider which is their favourite and why.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Help pupils to think of a range of questions they could ask related to the information on the charts.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Take particular care to talk about the scales along the axes.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at the information on the pictogram.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students favoured red over brown?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students chose brown, yellow or purple?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students chose orange?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Which were the three most favoured colours, in order?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Which were two least popular?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367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This table tells you about students’ favourite sports at university.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Which sport was favourite?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is the difference between those that favoured lacrosse and tennis?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Which sports proved to be most popular with males?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562" y="1901958"/>
            <a:ext cx="2532313" cy="23526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394764" y="1940870"/>
            <a:ext cx="2511111" cy="2608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  <a:latin typeface="Century Gothic" panose="020B0502020202020204" pitchFamily="34" charset="0"/>
              </a:rPr>
              <a:t>100 students chose favourite colour</a:t>
            </a:r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4"/>
          <a:stretch/>
        </p:blipFill>
        <p:spPr>
          <a:xfrm>
            <a:off x="5307215" y="4486537"/>
            <a:ext cx="2646769" cy="186981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297486" y="4476808"/>
            <a:ext cx="752794" cy="1485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78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100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137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comparison, sum and difference problems using information presented in bar charts, pictograms, tables and other graphs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bar charts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bar charts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bar charts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pictograms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pictograms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pictograms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" t="2252" r="1689" b="3010"/>
          <a:stretch/>
        </p:blipFill>
        <p:spPr>
          <a:xfrm>
            <a:off x="3557082" y="1896895"/>
            <a:ext cx="3035030" cy="20233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24651" y="1783080"/>
            <a:ext cx="36645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Smarties in the tube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Which colour is most frequently seen in a Smarties tube?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Is this for all Smarties tubes? How could you find out?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If you put all the yellow, red and orange Smarties together do they make up more than all the rest put together?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Do you think the bar chart would be the same if the subject was ‘The favourite Smarties colour of the children in your class’?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402" y="4064804"/>
            <a:ext cx="2546164" cy="22915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7153" y="4064803"/>
            <a:ext cx="42820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Height chart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What is this table telling you?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Between which two years do you grow most?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Between which two years do you grow the least?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How much do you typically grow between the ages of 1 and 7?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Thinking of height, create a table, bar chart or pictogram related to information you collect about people’s height.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Present your information in the best possible way and think of a range of questions to ask someone who looks at it.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8794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comparison, sum and difference problems using information presented in bar charts, pictograms, tables and other graphs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7428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bar charts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bar charts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bar charts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pictograms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pictograms to answer questions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pictograms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problems using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difference problems using information in tables to answer questions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at the information above about how people have changed their uses of mobile phones.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2006 and 2008 all mobile phone owners used the phones to make calls.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2006 two-thirds of owners used the phone to take photographs.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carefully at the information and list three things that you have learnt.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Why do you think very few people seemed to play games or play music on their mobile phones in 2006?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Why has the percentage using the internet shot upwards in the last few years?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What’s it all about?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at the information contained within the graph below.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do you think is being measured?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Consider that whatever is being measured is done on a daily basis for one week.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Try and come up with a plausible suggestion as to what this is all about.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no right or wrong answers but your explanation needs to fit the graph.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359" y="1679806"/>
            <a:ext cx="3444240" cy="20222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976" y="4040935"/>
            <a:ext cx="3177540" cy="231541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036976" y="4720570"/>
            <a:ext cx="122014" cy="617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6948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447803"/>
          <a:ext cx="8227216" cy="54092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24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80060">
                <a:tc gridSpan="10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10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comparison, sum and difference problems using information presented in bar charts, pictograms, tables and other graphs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problems in relation to bar charts, pictograms or tables?</a:t>
                      </a: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answer questions related to sum or difference in relation to bar charts, pictograms or tables?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read a table accurately?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a pictogram accurately with scales on the axes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a pictogram accurately with no scales on the axes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a bar chart accurately with scales on the axes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090">
                <a:tc gridSpan="7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a bar chart accurately with no scales on the axes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394177"/>
            <a:ext cx="648072" cy="3462875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455025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1262</Words>
  <Application>Microsoft Office PowerPoint</Application>
  <PresentationFormat>Widescreen</PresentationFormat>
  <Paragraphs>163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4</cp:revision>
  <dcterms:created xsi:type="dcterms:W3CDTF">2020-06-11T19:49:47Z</dcterms:created>
  <dcterms:modified xsi:type="dcterms:W3CDTF">2020-06-11T19:57:48Z</dcterms:modified>
</cp:coreProperties>
</file>