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3" r:id="rId11"/>
    <p:sldId id="274" r:id="rId12"/>
    <p:sldId id="275" r:id="rId13"/>
    <p:sldId id="276" r:id="rId14"/>
    <p:sldId id="277" r:id="rId15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Md" panose="02000603050000020003" pitchFamily="50" charset="0"/>
      <p:regular r:id="rId25"/>
    </p:embeddedFont>
    <p:embeddedFont>
      <p:font typeface="Sassoon Infant Rg" panose="02000503030000020003" pitchFamily="50" charset="0"/>
      <p:regular r:id="rId26"/>
      <p:bold r:id="rId27"/>
    </p:embeddedFont>
    <p:embeddedFont>
      <p:font typeface="Tuffy" panose="020B0603060100000000" pitchFamily="34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hyperlink" Target="http://www.bbc.co.uk/education/clips/zrdkjxs" TargetMode="External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| Year 4 | States of Matter | Solid, Liquid or Gas?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States of Matter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0" y="5717255"/>
            <a:ext cx="588962" cy="375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7FA6E-4F6C-4582-901F-5FEF33E722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20074" y="1959249"/>
            <a:ext cx="4166334" cy="3970457"/>
            <a:chOff x="897467" y="1972477"/>
            <a:chExt cx="4166334" cy="397045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03485">
              <a:off x="1355048" y="1972477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67" y="3429000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131" t="4338" r="9215" b="50403"/>
            <a:stretch/>
          </p:blipFill>
          <p:spPr>
            <a:xfrm rot="21182607">
              <a:off x="3080955" y="4550299"/>
              <a:ext cx="1126068" cy="135175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18" t="4338" r="64127" b="50304"/>
            <a:stretch/>
          </p:blipFill>
          <p:spPr>
            <a:xfrm rot="349994">
              <a:off x="3920800" y="4582969"/>
              <a:ext cx="1143001" cy="135466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960" y="4519701"/>
            <a:ext cx="1891250" cy="15196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35" y="4426554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57" y="4733734"/>
            <a:ext cx="1441322" cy="11350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88" y="5673829"/>
            <a:ext cx="602047" cy="350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07" y="451886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5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986" y="4403269"/>
            <a:ext cx="1177768" cy="1473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457" y="3754152"/>
            <a:ext cx="713822" cy="24239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129" y="4252952"/>
            <a:ext cx="695896" cy="19942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324" y="4420717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158" y="4509713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789" y="4477969"/>
            <a:ext cx="716429" cy="15321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7350">
            <a:off x="5683017" y="3782081"/>
            <a:ext cx="1406845" cy="12021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171" y="4984309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92" y="5440189"/>
            <a:ext cx="843494" cy="607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79" y="5047284"/>
            <a:ext cx="1190442" cy="94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gaseous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979" y="280778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00" y="4406306"/>
            <a:ext cx="2006690" cy="17695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7172">
            <a:off x="3868073" y="4159468"/>
            <a:ext cx="2133124" cy="1822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13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856917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16663" y="4700643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32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Talk to your partner to help you.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87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700" cy="25155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3644" y="1650777"/>
            <a:ext cx="7716711" cy="2508530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You are going to work as groups to demonstrate the differences in each state!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Follow the instructions on your group’s Particle Information Card to find out what you need to do.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Then watch each others’ demonstrations to learn about the behaviour of particles in solids, liquids and gases.</a:t>
            </a:r>
          </a:p>
        </p:txBody>
      </p:sp>
      <p:pic>
        <p:nvPicPr>
          <p:cNvPr id="1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1158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26666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0" y="4341399"/>
            <a:ext cx="2063684" cy="1634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910" y="4306776"/>
            <a:ext cx="2122649" cy="1703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87" y="4388060"/>
            <a:ext cx="1751041" cy="154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41414" y="1639499"/>
            <a:ext cx="4746935" cy="4453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801817" cy="4449101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801817" cy="444204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Now you have watched the demonstrations, have a look at the information boxes on your Particles and Properties Activity Sheet.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work out which diagram and explanation goes with each state?</a:t>
            </a:r>
          </a:p>
        </p:txBody>
      </p:sp>
      <p:pic>
        <p:nvPicPr>
          <p:cNvPr id="7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961304" y="1825308"/>
            <a:ext cx="4107155" cy="4081708"/>
            <a:chOff x="3949862" y="1842287"/>
            <a:chExt cx="4107155" cy="40817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37787">
              <a:off x="3949862" y="1842287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3209" y="1873092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5724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569804"/>
            <a:ext cx="2817284" cy="35230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Spotting States of Matter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0" y="1643726"/>
            <a:ext cx="7632700" cy="8624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7" name="Content Placeholder 7"/>
          <p:cNvSpPr txBox="1">
            <a:spLocks/>
          </p:cNvSpPr>
          <p:nvPr/>
        </p:nvSpPr>
        <p:spPr>
          <a:xfrm>
            <a:off x="755650" y="2569804"/>
            <a:ext cx="2817284" cy="35230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See which materials you can spot, and which states of matter they are.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Share your ideas with the rest of the class.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9650" y="1650775"/>
            <a:ext cx="6768700" cy="85535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Watch this short film containing clips of different solids, liquids and gases.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r="2584"/>
          <a:stretch/>
        </p:blipFill>
        <p:spPr>
          <a:xfrm>
            <a:off x="3659716" y="2569804"/>
            <a:ext cx="4728633" cy="35230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04" y="2808727"/>
            <a:ext cx="1709108" cy="2362200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50" y="1646521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1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68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1539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1125</TotalTime>
  <Words>653</Words>
  <Application>Microsoft Office PowerPoint</Application>
  <PresentationFormat>On-screen Show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Sassoon Infant Rg</vt:lpstr>
      <vt:lpstr>Arial</vt:lpstr>
      <vt:lpstr>Twinkl</vt:lpstr>
      <vt:lpstr>Sassoon Infant Md</vt:lpstr>
      <vt:lpstr>Calibri</vt:lpstr>
      <vt:lpstr>Tuffy</vt:lpstr>
      <vt:lpstr>BPreplay</vt:lpstr>
      <vt:lpstr>Office Theme</vt:lpstr>
      <vt:lpstr>Science</vt:lpstr>
      <vt:lpstr>PowerPoint Presentation</vt:lpstr>
      <vt:lpstr>PowerPoint Presentation</vt:lpstr>
      <vt:lpstr>Sorting Materials</vt:lpstr>
      <vt:lpstr>Properties of Materials: Solids</vt:lpstr>
      <vt:lpstr>Properties of Materials: Liquids</vt:lpstr>
      <vt:lpstr>Properties of Materials: Gases</vt:lpstr>
      <vt:lpstr>Properties of Materials</vt:lpstr>
      <vt:lpstr>Particles</vt:lpstr>
      <vt:lpstr>Particles and Properties</vt:lpstr>
      <vt:lpstr>Particles and Properties</vt:lpstr>
      <vt:lpstr>Spotting States of Matter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Maurice Stubbs</cp:lastModifiedBy>
  <cp:revision>91</cp:revision>
  <dcterms:created xsi:type="dcterms:W3CDTF">2014-10-01T16:09:27Z</dcterms:created>
  <dcterms:modified xsi:type="dcterms:W3CDTF">2019-01-16T15:38:26Z</dcterms:modified>
</cp:coreProperties>
</file>